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2" r:id="rId3"/>
    <p:sldMasterId id="2147483720" r:id="rId4"/>
    <p:sldMasterId id="2147483734" r:id="rId5"/>
  </p:sldMasterIdLst>
  <p:notesMasterIdLst>
    <p:notesMasterId r:id="rId33"/>
  </p:notesMasterIdLst>
  <p:handoutMasterIdLst>
    <p:handoutMasterId r:id="rId34"/>
  </p:handoutMasterIdLst>
  <p:sldIdLst>
    <p:sldId id="257" r:id="rId6"/>
    <p:sldId id="256" r:id="rId7"/>
    <p:sldId id="258" r:id="rId8"/>
    <p:sldId id="294" r:id="rId9"/>
    <p:sldId id="287" r:id="rId10"/>
    <p:sldId id="260" r:id="rId11"/>
    <p:sldId id="261" r:id="rId12"/>
    <p:sldId id="262" r:id="rId13"/>
    <p:sldId id="263" r:id="rId14"/>
    <p:sldId id="264" r:id="rId15"/>
    <p:sldId id="269" r:id="rId16"/>
    <p:sldId id="267" r:id="rId17"/>
    <p:sldId id="288" r:id="rId18"/>
    <p:sldId id="289" r:id="rId19"/>
    <p:sldId id="296" r:id="rId20"/>
    <p:sldId id="295" r:id="rId21"/>
    <p:sldId id="297" r:id="rId22"/>
    <p:sldId id="291" r:id="rId23"/>
    <p:sldId id="299" r:id="rId24"/>
    <p:sldId id="300" r:id="rId25"/>
    <p:sldId id="298" r:id="rId26"/>
    <p:sldId id="265" r:id="rId27"/>
    <p:sldId id="266" r:id="rId28"/>
    <p:sldId id="293" r:id="rId29"/>
    <p:sldId id="277" r:id="rId30"/>
    <p:sldId id="279" r:id="rId31"/>
    <p:sldId id="281" r:id="rId32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0A4A4-3D46-4973-B87A-EF5F5EB10C3E}" type="doc">
      <dgm:prSet loTypeId="urn:microsoft.com/office/officeart/2005/8/layout/arrow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E31BD2-1A92-4B63-9282-91A4ACC3E501}">
      <dgm:prSet phldrT="[Text]"/>
      <dgm:spPr/>
      <dgm:t>
        <a:bodyPr/>
        <a:lstStyle/>
        <a:p>
          <a:r>
            <a:rPr lang="en-US" dirty="0" err="1"/>
            <a:t>mahasiswa</a:t>
          </a:r>
          <a:endParaRPr lang="en-US" dirty="0"/>
        </a:p>
      </dgm:t>
    </dgm:pt>
    <dgm:pt modelId="{64FDD725-235B-44DB-BF74-496F3A9B00C7}" type="parTrans" cxnId="{D8277855-536D-4F11-80FB-AB48E1A1D4B3}">
      <dgm:prSet/>
      <dgm:spPr/>
      <dgm:t>
        <a:bodyPr/>
        <a:lstStyle/>
        <a:p>
          <a:endParaRPr lang="en-US"/>
        </a:p>
      </dgm:t>
    </dgm:pt>
    <dgm:pt modelId="{7B1ACB3C-2DE3-436E-B08F-50981B883AFD}" type="sibTrans" cxnId="{D8277855-536D-4F11-80FB-AB48E1A1D4B3}">
      <dgm:prSet/>
      <dgm:spPr/>
      <dgm:t>
        <a:bodyPr/>
        <a:lstStyle/>
        <a:p>
          <a:endParaRPr lang="en-US"/>
        </a:p>
      </dgm:t>
    </dgm:pt>
    <dgm:pt modelId="{D5EA9609-2167-4331-B4AE-B0123E583C8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400" dirty="0" err="1">
              <a:solidFill>
                <a:schemeClr val="bg1"/>
              </a:solidFill>
            </a:rPr>
            <a:t>masyarakat</a:t>
          </a:r>
          <a:endParaRPr lang="en-US" sz="4400" dirty="0">
            <a:solidFill>
              <a:schemeClr val="bg1"/>
            </a:solidFill>
          </a:endParaRPr>
        </a:p>
      </dgm:t>
    </dgm:pt>
    <dgm:pt modelId="{E472C453-62A5-4A67-8629-A1367672C690}" type="parTrans" cxnId="{6FB9C1DD-F235-498C-9C84-CB3762EECF6D}">
      <dgm:prSet/>
      <dgm:spPr/>
      <dgm:t>
        <a:bodyPr/>
        <a:lstStyle/>
        <a:p>
          <a:endParaRPr lang="en-US"/>
        </a:p>
      </dgm:t>
    </dgm:pt>
    <dgm:pt modelId="{8F2C7C56-1BF3-42D7-ACC1-47EEF9DFFA8B}" type="sibTrans" cxnId="{6FB9C1DD-F235-498C-9C84-CB3762EECF6D}">
      <dgm:prSet/>
      <dgm:spPr/>
      <dgm:t>
        <a:bodyPr/>
        <a:lstStyle/>
        <a:p>
          <a:endParaRPr lang="en-US"/>
        </a:p>
      </dgm:t>
    </dgm:pt>
    <dgm:pt modelId="{656957DC-913A-4F2B-83D0-D585B0615547}" type="pres">
      <dgm:prSet presAssocID="{73C0A4A4-3D46-4973-B87A-EF5F5EB10C3E}" presName="cycle" presStyleCnt="0">
        <dgm:presLayoutVars>
          <dgm:dir/>
          <dgm:resizeHandles val="exact"/>
        </dgm:presLayoutVars>
      </dgm:prSet>
      <dgm:spPr/>
    </dgm:pt>
    <dgm:pt modelId="{04DDA8CA-1F3F-46F1-81B1-90511844F2D7}" type="pres">
      <dgm:prSet presAssocID="{30E31BD2-1A92-4B63-9282-91A4ACC3E501}" presName="arrow" presStyleLbl="node1" presStyleIdx="0" presStyleCnt="2">
        <dgm:presLayoutVars>
          <dgm:bulletEnabled val="1"/>
        </dgm:presLayoutVars>
      </dgm:prSet>
      <dgm:spPr/>
    </dgm:pt>
    <dgm:pt modelId="{7DB7BF40-7134-43DC-8C13-07699CF3B861}" type="pres">
      <dgm:prSet presAssocID="{D5EA9609-2167-4331-B4AE-B0123E583C82}" presName="arrow" presStyleLbl="node1" presStyleIdx="1" presStyleCnt="2">
        <dgm:presLayoutVars>
          <dgm:bulletEnabled val="1"/>
        </dgm:presLayoutVars>
      </dgm:prSet>
      <dgm:spPr/>
    </dgm:pt>
  </dgm:ptLst>
  <dgm:cxnLst>
    <dgm:cxn modelId="{BAED1914-180F-40FD-94AF-7B803EC6519D}" type="presOf" srcId="{73C0A4A4-3D46-4973-B87A-EF5F5EB10C3E}" destId="{656957DC-913A-4F2B-83D0-D585B0615547}" srcOrd="0" destOrd="0" presId="urn:microsoft.com/office/officeart/2005/8/layout/arrow1"/>
    <dgm:cxn modelId="{06E3064D-033C-4CE4-8E5C-BF749A30BF43}" type="presOf" srcId="{30E31BD2-1A92-4B63-9282-91A4ACC3E501}" destId="{04DDA8CA-1F3F-46F1-81B1-90511844F2D7}" srcOrd="0" destOrd="0" presId="urn:microsoft.com/office/officeart/2005/8/layout/arrow1"/>
    <dgm:cxn modelId="{D8277855-536D-4F11-80FB-AB48E1A1D4B3}" srcId="{73C0A4A4-3D46-4973-B87A-EF5F5EB10C3E}" destId="{30E31BD2-1A92-4B63-9282-91A4ACC3E501}" srcOrd="0" destOrd="0" parTransId="{64FDD725-235B-44DB-BF74-496F3A9B00C7}" sibTransId="{7B1ACB3C-2DE3-436E-B08F-50981B883AFD}"/>
    <dgm:cxn modelId="{6FB9C1DD-F235-498C-9C84-CB3762EECF6D}" srcId="{73C0A4A4-3D46-4973-B87A-EF5F5EB10C3E}" destId="{D5EA9609-2167-4331-B4AE-B0123E583C82}" srcOrd="1" destOrd="0" parTransId="{E472C453-62A5-4A67-8629-A1367672C690}" sibTransId="{8F2C7C56-1BF3-42D7-ACC1-47EEF9DFFA8B}"/>
    <dgm:cxn modelId="{63735AF7-1658-46B9-AD62-87686861841E}" type="presOf" srcId="{D5EA9609-2167-4331-B4AE-B0123E583C82}" destId="{7DB7BF40-7134-43DC-8C13-07699CF3B861}" srcOrd="0" destOrd="0" presId="urn:microsoft.com/office/officeart/2005/8/layout/arrow1"/>
    <dgm:cxn modelId="{BE092F81-A410-4340-8ABB-CD65198E2C73}" type="presParOf" srcId="{656957DC-913A-4F2B-83D0-D585B0615547}" destId="{04DDA8CA-1F3F-46F1-81B1-90511844F2D7}" srcOrd="0" destOrd="0" presId="urn:microsoft.com/office/officeart/2005/8/layout/arrow1"/>
    <dgm:cxn modelId="{59820DBB-B955-4001-9A41-5AA9137D6EF3}" type="presParOf" srcId="{656957DC-913A-4F2B-83D0-D585B0615547}" destId="{7DB7BF40-7134-43DC-8C13-07699CF3B86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A52E9-0486-4216-BF76-27A76A3CCC0D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A22E20-38A9-4781-948F-718CB9E8016C}">
      <dgm:prSet phldrT="[Text]" custT="1"/>
      <dgm:spPr/>
      <dgm:t>
        <a:bodyPr/>
        <a:lstStyle/>
        <a:p>
          <a:r>
            <a:rPr lang="en-US" sz="4800" dirty="0" err="1">
              <a:solidFill>
                <a:schemeClr val="tx1"/>
              </a:solidFill>
            </a:rPr>
            <a:t>mahasiswa</a:t>
          </a:r>
          <a:endParaRPr lang="en-US" sz="4800" dirty="0">
            <a:solidFill>
              <a:schemeClr val="tx1"/>
            </a:solidFill>
          </a:endParaRPr>
        </a:p>
      </dgm:t>
    </dgm:pt>
    <dgm:pt modelId="{A9483BC9-A672-4FCB-ABC4-3B8CCDB4CBCA}" type="parTrans" cxnId="{BDD012C2-D24D-40C3-9A9A-F00690723754}">
      <dgm:prSet/>
      <dgm:spPr/>
      <dgm:t>
        <a:bodyPr/>
        <a:lstStyle/>
        <a:p>
          <a:endParaRPr lang="en-US"/>
        </a:p>
      </dgm:t>
    </dgm:pt>
    <dgm:pt modelId="{332861B5-849E-4DC0-9347-927021684F97}" type="sibTrans" cxnId="{BDD012C2-D24D-40C3-9A9A-F00690723754}">
      <dgm:prSet/>
      <dgm:spPr/>
      <dgm:t>
        <a:bodyPr/>
        <a:lstStyle/>
        <a:p>
          <a:endParaRPr lang="en-US"/>
        </a:p>
      </dgm:t>
    </dgm:pt>
    <dgm:pt modelId="{54894CC6-F37A-4EB0-A8A2-5FEE63F8F01D}">
      <dgm:prSet phldrT="[Text]"/>
      <dgm:spPr/>
      <dgm:t>
        <a:bodyPr/>
        <a:lstStyle/>
        <a:p>
          <a:r>
            <a:rPr lang="en-US" dirty="0" err="1"/>
            <a:t>masyarakat</a:t>
          </a:r>
          <a:endParaRPr lang="en-US" dirty="0"/>
        </a:p>
      </dgm:t>
    </dgm:pt>
    <dgm:pt modelId="{D2BF88E8-167F-49DC-B159-09BD0EBEA95D}" type="parTrans" cxnId="{100A072B-4E3E-48A2-82FC-4F82002137AA}">
      <dgm:prSet/>
      <dgm:spPr/>
      <dgm:t>
        <a:bodyPr/>
        <a:lstStyle/>
        <a:p>
          <a:endParaRPr lang="en-US"/>
        </a:p>
      </dgm:t>
    </dgm:pt>
    <dgm:pt modelId="{89BB5807-2F3C-4C52-9B6F-36C3FFEC72A4}" type="sibTrans" cxnId="{100A072B-4E3E-48A2-82FC-4F82002137AA}">
      <dgm:prSet/>
      <dgm:spPr/>
      <dgm:t>
        <a:bodyPr/>
        <a:lstStyle/>
        <a:p>
          <a:endParaRPr lang="en-US"/>
        </a:p>
      </dgm:t>
    </dgm:pt>
    <dgm:pt modelId="{3C902E85-EE95-40E6-9EC8-C5ACF9893284}" type="pres">
      <dgm:prSet presAssocID="{1EAA52E9-0486-4216-BF76-27A76A3CCC0D}" presName="diagram" presStyleCnt="0">
        <dgm:presLayoutVars>
          <dgm:dir/>
          <dgm:resizeHandles val="exact"/>
        </dgm:presLayoutVars>
      </dgm:prSet>
      <dgm:spPr/>
    </dgm:pt>
    <dgm:pt modelId="{076A1D33-9CDD-4849-AB8B-7483F5855CEC}" type="pres">
      <dgm:prSet presAssocID="{B1A22E20-38A9-4781-948F-718CB9E8016C}" presName="arrow" presStyleLbl="node1" presStyleIdx="0" presStyleCnt="2">
        <dgm:presLayoutVars>
          <dgm:bulletEnabled val="1"/>
        </dgm:presLayoutVars>
      </dgm:prSet>
      <dgm:spPr/>
    </dgm:pt>
    <dgm:pt modelId="{09823214-F440-4042-9608-83435FBD93D5}" type="pres">
      <dgm:prSet presAssocID="{54894CC6-F37A-4EB0-A8A2-5FEE63F8F01D}" presName="arrow" presStyleLbl="node1" presStyleIdx="1" presStyleCnt="2">
        <dgm:presLayoutVars>
          <dgm:bulletEnabled val="1"/>
        </dgm:presLayoutVars>
      </dgm:prSet>
      <dgm:spPr/>
    </dgm:pt>
  </dgm:ptLst>
  <dgm:cxnLst>
    <dgm:cxn modelId="{D9B85009-BAD8-406D-A432-740A4A5071B3}" type="presOf" srcId="{B1A22E20-38A9-4781-948F-718CB9E8016C}" destId="{076A1D33-9CDD-4849-AB8B-7483F5855CEC}" srcOrd="0" destOrd="0" presId="urn:microsoft.com/office/officeart/2005/8/layout/arrow5"/>
    <dgm:cxn modelId="{100A072B-4E3E-48A2-82FC-4F82002137AA}" srcId="{1EAA52E9-0486-4216-BF76-27A76A3CCC0D}" destId="{54894CC6-F37A-4EB0-A8A2-5FEE63F8F01D}" srcOrd="1" destOrd="0" parTransId="{D2BF88E8-167F-49DC-B159-09BD0EBEA95D}" sibTransId="{89BB5807-2F3C-4C52-9B6F-36C3FFEC72A4}"/>
    <dgm:cxn modelId="{75330562-1D8B-4990-A700-D7D531C0B03D}" type="presOf" srcId="{54894CC6-F37A-4EB0-A8A2-5FEE63F8F01D}" destId="{09823214-F440-4042-9608-83435FBD93D5}" srcOrd="0" destOrd="0" presId="urn:microsoft.com/office/officeart/2005/8/layout/arrow5"/>
    <dgm:cxn modelId="{BDD012C2-D24D-40C3-9A9A-F00690723754}" srcId="{1EAA52E9-0486-4216-BF76-27A76A3CCC0D}" destId="{B1A22E20-38A9-4781-948F-718CB9E8016C}" srcOrd="0" destOrd="0" parTransId="{A9483BC9-A672-4FCB-ABC4-3B8CCDB4CBCA}" sibTransId="{332861B5-849E-4DC0-9347-927021684F97}"/>
    <dgm:cxn modelId="{18D1E4D1-9061-429E-910B-6D8615C25A24}" type="presOf" srcId="{1EAA52E9-0486-4216-BF76-27A76A3CCC0D}" destId="{3C902E85-EE95-40E6-9EC8-C5ACF9893284}" srcOrd="0" destOrd="0" presId="urn:microsoft.com/office/officeart/2005/8/layout/arrow5"/>
    <dgm:cxn modelId="{20230D4B-44EF-4232-B3A5-F82FFEFE43F4}" type="presParOf" srcId="{3C902E85-EE95-40E6-9EC8-C5ACF9893284}" destId="{076A1D33-9CDD-4849-AB8B-7483F5855CEC}" srcOrd="0" destOrd="0" presId="urn:microsoft.com/office/officeart/2005/8/layout/arrow5"/>
    <dgm:cxn modelId="{7D89AFB4-C3D2-422C-9C28-E551EE2954AD}" type="presParOf" srcId="{3C902E85-EE95-40E6-9EC8-C5ACF9893284}" destId="{09823214-F440-4042-9608-83435FBD93D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00D09-489D-4E5E-80B9-94C4E61A3284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83E31C-54A7-418E-AD26-8D0AC59C285C}">
      <dgm:prSet phldrT="[Text]"/>
      <dgm:spPr/>
      <dgm:t>
        <a:bodyPr/>
        <a:lstStyle/>
        <a:p>
          <a:r>
            <a:rPr lang="en-US" dirty="0"/>
            <a:t>P4GN</a:t>
          </a:r>
        </a:p>
      </dgm:t>
    </dgm:pt>
    <dgm:pt modelId="{72E80E4C-20B2-426B-A84D-7A1D917F6FFD}" type="parTrans" cxnId="{7160078E-FD19-4C4B-A43D-D72E3A894E0E}">
      <dgm:prSet/>
      <dgm:spPr/>
      <dgm:t>
        <a:bodyPr/>
        <a:lstStyle/>
        <a:p>
          <a:endParaRPr lang="en-US"/>
        </a:p>
      </dgm:t>
    </dgm:pt>
    <dgm:pt modelId="{4F77BB46-AE00-4418-BBAF-CE18983BE188}" type="sibTrans" cxnId="{7160078E-FD19-4C4B-A43D-D72E3A894E0E}">
      <dgm:prSet/>
      <dgm:spPr/>
      <dgm:t>
        <a:bodyPr/>
        <a:lstStyle/>
        <a:p>
          <a:endParaRPr lang="en-US"/>
        </a:p>
      </dgm:t>
    </dgm:pt>
    <dgm:pt modelId="{DBA42A2D-98BD-43C8-B713-331950F4B625}">
      <dgm:prSet phldrT="[Text]"/>
      <dgm:spPr/>
      <dgm:t>
        <a:bodyPr/>
        <a:lstStyle/>
        <a:p>
          <a:r>
            <a:rPr lang="en-US" dirty="0" err="1"/>
            <a:t>mahasiswa</a:t>
          </a:r>
          <a:endParaRPr lang="en-US" dirty="0"/>
        </a:p>
      </dgm:t>
    </dgm:pt>
    <dgm:pt modelId="{F8AC3C50-9147-4FDB-92A4-A9AB122DFB88}" type="parTrans" cxnId="{93DC63DA-BD1B-45D8-9DC6-F570AC7BA409}">
      <dgm:prSet/>
      <dgm:spPr/>
      <dgm:t>
        <a:bodyPr/>
        <a:lstStyle/>
        <a:p>
          <a:endParaRPr lang="en-US"/>
        </a:p>
      </dgm:t>
    </dgm:pt>
    <dgm:pt modelId="{F71A7F4B-6C64-4D05-8924-4B072AEE9C94}" type="sibTrans" cxnId="{93DC63DA-BD1B-45D8-9DC6-F570AC7BA409}">
      <dgm:prSet/>
      <dgm:spPr/>
      <dgm:t>
        <a:bodyPr/>
        <a:lstStyle/>
        <a:p>
          <a:endParaRPr lang="en-US"/>
        </a:p>
      </dgm:t>
    </dgm:pt>
    <dgm:pt modelId="{ABCF9084-1FB6-4EF8-A834-905D5BDF9B7A}" type="pres">
      <dgm:prSet presAssocID="{ACA00D09-489D-4E5E-80B9-94C4E61A3284}" presName="diagram" presStyleCnt="0">
        <dgm:presLayoutVars>
          <dgm:dir/>
          <dgm:resizeHandles val="exact"/>
        </dgm:presLayoutVars>
      </dgm:prSet>
      <dgm:spPr/>
    </dgm:pt>
    <dgm:pt modelId="{488CC770-0996-4473-8C79-DFB9458D37EF}" type="pres">
      <dgm:prSet presAssocID="{5583E31C-54A7-418E-AD26-8D0AC59C285C}" presName="arrow" presStyleLbl="node1" presStyleIdx="0" presStyleCnt="2">
        <dgm:presLayoutVars>
          <dgm:bulletEnabled val="1"/>
        </dgm:presLayoutVars>
      </dgm:prSet>
      <dgm:spPr/>
    </dgm:pt>
    <dgm:pt modelId="{74772F69-A05C-403C-A12A-334192370801}" type="pres">
      <dgm:prSet presAssocID="{DBA42A2D-98BD-43C8-B713-331950F4B625}" presName="arrow" presStyleLbl="node1" presStyleIdx="1" presStyleCnt="2">
        <dgm:presLayoutVars>
          <dgm:bulletEnabled val="1"/>
        </dgm:presLayoutVars>
      </dgm:prSet>
      <dgm:spPr/>
    </dgm:pt>
  </dgm:ptLst>
  <dgm:cxnLst>
    <dgm:cxn modelId="{540B8389-D817-47E0-A1A2-9E132C53498F}" type="presOf" srcId="{ACA00D09-489D-4E5E-80B9-94C4E61A3284}" destId="{ABCF9084-1FB6-4EF8-A834-905D5BDF9B7A}" srcOrd="0" destOrd="0" presId="urn:microsoft.com/office/officeart/2005/8/layout/arrow5"/>
    <dgm:cxn modelId="{7160078E-FD19-4C4B-A43D-D72E3A894E0E}" srcId="{ACA00D09-489D-4E5E-80B9-94C4E61A3284}" destId="{5583E31C-54A7-418E-AD26-8D0AC59C285C}" srcOrd="0" destOrd="0" parTransId="{72E80E4C-20B2-426B-A84D-7A1D917F6FFD}" sibTransId="{4F77BB46-AE00-4418-BBAF-CE18983BE188}"/>
    <dgm:cxn modelId="{389192A2-E2D5-4151-B3E3-8AED4A54C901}" type="presOf" srcId="{5583E31C-54A7-418E-AD26-8D0AC59C285C}" destId="{488CC770-0996-4473-8C79-DFB9458D37EF}" srcOrd="0" destOrd="0" presId="urn:microsoft.com/office/officeart/2005/8/layout/arrow5"/>
    <dgm:cxn modelId="{93DC63DA-BD1B-45D8-9DC6-F570AC7BA409}" srcId="{ACA00D09-489D-4E5E-80B9-94C4E61A3284}" destId="{DBA42A2D-98BD-43C8-B713-331950F4B625}" srcOrd="1" destOrd="0" parTransId="{F8AC3C50-9147-4FDB-92A4-A9AB122DFB88}" sibTransId="{F71A7F4B-6C64-4D05-8924-4B072AEE9C94}"/>
    <dgm:cxn modelId="{D3D74EDA-D95B-42F8-8624-FE1BBB895913}" type="presOf" srcId="{DBA42A2D-98BD-43C8-B713-331950F4B625}" destId="{74772F69-A05C-403C-A12A-334192370801}" srcOrd="0" destOrd="0" presId="urn:microsoft.com/office/officeart/2005/8/layout/arrow5"/>
    <dgm:cxn modelId="{2240A8D0-36C8-489C-A01F-DD9D9716E13A}" type="presParOf" srcId="{ABCF9084-1FB6-4EF8-A834-905D5BDF9B7A}" destId="{488CC770-0996-4473-8C79-DFB9458D37EF}" srcOrd="0" destOrd="0" presId="urn:microsoft.com/office/officeart/2005/8/layout/arrow5"/>
    <dgm:cxn modelId="{941761B5-E963-4B6B-92DD-300FF0621DB6}" type="presParOf" srcId="{ABCF9084-1FB6-4EF8-A834-905D5BDF9B7A}" destId="{74772F69-A05C-403C-A12A-33419237080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DA8CA-1F3F-46F1-81B1-90511844F2D7}">
      <dsp:nvSpPr>
        <dsp:cNvPr id="0" name=""/>
        <dsp:cNvSpPr/>
      </dsp:nvSpPr>
      <dsp:spPr>
        <a:xfrm rot="16200000">
          <a:off x="372" y="593186"/>
          <a:ext cx="4266158" cy="426615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mahasiswa</a:t>
          </a:r>
          <a:endParaRPr lang="en-US" sz="4900" kern="1200" dirty="0"/>
        </a:p>
      </dsp:txBody>
      <dsp:txXfrm rot="5400000">
        <a:off x="746951" y="1659724"/>
        <a:ext cx="3519580" cy="2133079"/>
      </dsp:txXfrm>
    </dsp:sp>
    <dsp:sp modelId="{7DB7BF40-7134-43DC-8C13-07699CF3B861}">
      <dsp:nvSpPr>
        <dsp:cNvPr id="0" name=""/>
        <dsp:cNvSpPr/>
      </dsp:nvSpPr>
      <dsp:spPr>
        <a:xfrm rot="5400000">
          <a:off x="4694589" y="593186"/>
          <a:ext cx="4266158" cy="4266158"/>
        </a:xfrm>
        <a:prstGeom prst="upArrow">
          <a:avLst>
            <a:gd name="adj1" fmla="val 50000"/>
            <a:gd name="adj2" fmla="val 35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bg1"/>
              </a:solidFill>
            </a:rPr>
            <a:t>masyarakat</a:t>
          </a:r>
          <a:endParaRPr lang="en-US" sz="4400" kern="1200" dirty="0">
            <a:solidFill>
              <a:schemeClr val="bg1"/>
            </a:solidFill>
          </a:endParaRPr>
        </a:p>
      </dsp:txBody>
      <dsp:txXfrm rot="-5400000">
        <a:off x="4694590" y="1659726"/>
        <a:ext cx="3519580" cy="2133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A1D33-9CDD-4849-AB8B-7483F5855CEC}">
      <dsp:nvSpPr>
        <dsp:cNvPr id="0" name=""/>
        <dsp:cNvSpPr/>
      </dsp:nvSpPr>
      <dsp:spPr>
        <a:xfrm rot="16200000">
          <a:off x="498" y="671008"/>
          <a:ext cx="4384833" cy="438483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</a:rPr>
            <a:t>mahasiswa</a:t>
          </a:r>
          <a:endParaRPr lang="en-US" sz="4800" kern="1200" dirty="0">
            <a:solidFill>
              <a:schemeClr val="tx1"/>
            </a:solidFill>
          </a:endParaRPr>
        </a:p>
      </dsp:txBody>
      <dsp:txXfrm rot="5400000">
        <a:off x="498" y="1767216"/>
        <a:ext cx="3617487" cy="2192417"/>
      </dsp:txXfrm>
    </dsp:sp>
    <dsp:sp modelId="{09823214-F440-4042-9608-83435FBD93D5}">
      <dsp:nvSpPr>
        <dsp:cNvPr id="0" name=""/>
        <dsp:cNvSpPr/>
      </dsp:nvSpPr>
      <dsp:spPr>
        <a:xfrm rot="5400000">
          <a:off x="4667227" y="671008"/>
          <a:ext cx="4384833" cy="438483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masyarakat</a:t>
          </a:r>
          <a:endParaRPr lang="en-US" sz="4900" kern="1200" dirty="0"/>
        </a:p>
      </dsp:txBody>
      <dsp:txXfrm rot="-5400000">
        <a:off x="5434573" y="1767216"/>
        <a:ext cx="3617487" cy="2192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C770-0996-4473-8C79-DFB9458D37EF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P4GN</a:t>
          </a:r>
        </a:p>
      </dsp:txBody>
      <dsp:txXfrm rot="5400000">
        <a:off x="1764" y="1727067"/>
        <a:ext cx="3241476" cy="1964531"/>
      </dsp:txXfrm>
    </dsp:sp>
    <dsp:sp modelId="{74772F69-A05C-403C-A12A-334192370801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mahasiswa</a:t>
          </a:r>
          <a:endParaRPr lang="en-US" sz="4100" kern="1200" dirty="0"/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17BA-1286-4CEB-ACE0-54331DCB590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bengs2510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1DE7-98FB-42F0-9580-D66ADBD2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472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A4A8816-0C94-498A-9FA3-EDF97CEDDB4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US"/>
              <a:t>bengs2510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C91A08A-8989-4200-B86F-8DF3355D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20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A08A-8989-4200-B86F-8DF3355D655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bengs2510</a:t>
            </a:r>
          </a:p>
        </p:txBody>
      </p:sp>
    </p:spTree>
    <p:extLst>
      <p:ext uri="{BB962C8B-B14F-4D97-AF65-F5344CB8AC3E}">
        <p14:creationId xmlns:p14="http://schemas.microsoft.com/office/powerpoint/2010/main" val="313278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A08A-8989-4200-B86F-8DF3355D6556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bengs2510</a:t>
            </a:r>
          </a:p>
        </p:txBody>
      </p:sp>
    </p:spTree>
    <p:extLst>
      <p:ext uri="{BB962C8B-B14F-4D97-AF65-F5344CB8AC3E}">
        <p14:creationId xmlns:p14="http://schemas.microsoft.com/office/powerpoint/2010/main" val="147954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99"/>
            <a:ext cx="9144000" cy="1655764"/>
          </a:xfrm>
        </p:spPr>
        <p:txBody>
          <a:bodyPr/>
          <a:lstStyle>
            <a:lvl1pPr marL="0" indent="0" algn="ctr">
              <a:buNone/>
              <a:defRPr sz="2280"/>
            </a:lvl1pPr>
            <a:lvl2pPr marL="427750" indent="0" algn="ctr">
              <a:buNone/>
              <a:defRPr sz="1920"/>
            </a:lvl2pPr>
            <a:lvl3pPr marL="855511" indent="0" algn="ctr">
              <a:buNone/>
              <a:defRPr sz="1800"/>
            </a:lvl3pPr>
            <a:lvl4pPr marL="1283270" indent="0" algn="ctr">
              <a:buNone/>
              <a:defRPr sz="1440"/>
            </a:lvl4pPr>
            <a:lvl5pPr marL="1711026" indent="0" algn="ctr">
              <a:buNone/>
              <a:defRPr sz="1440"/>
            </a:lvl5pPr>
            <a:lvl6pPr marL="2138790" indent="0" algn="ctr">
              <a:buNone/>
              <a:defRPr sz="1440"/>
            </a:lvl6pPr>
            <a:lvl7pPr marL="2566536" indent="0" algn="ctr">
              <a:buNone/>
              <a:defRPr sz="1440"/>
            </a:lvl7pPr>
            <a:lvl8pPr marL="2994288" indent="0" algn="ctr">
              <a:buNone/>
              <a:defRPr sz="1440"/>
            </a:lvl8pPr>
            <a:lvl9pPr marL="3422038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7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0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0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3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9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3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7F47CF-67C9-420C-80A5-E2069FF0C2DF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3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8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7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12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96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>
                <a:solidFill>
                  <a:srgbClr val="696464"/>
                </a:solidFill>
              </a:rPr>
              <a:pPr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3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15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07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3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47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74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3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1"/>
            <a:ext cx="10515600" cy="2852737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6"/>
            <a:ext cx="10515600" cy="1500187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1pPr>
            <a:lvl2pPr marL="42775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5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28327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02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879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653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428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203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79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58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3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0461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9613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53620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4837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8208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31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5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4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89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64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64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57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14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2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2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87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44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01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36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90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574" indent="0">
              <a:buNone/>
              <a:defRPr sz="2400" b="1"/>
            </a:lvl2pPr>
            <a:lvl3pPr marL="1097149" indent="0">
              <a:buNone/>
              <a:defRPr sz="2160" b="1"/>
            </a:lvl3pPr>
            <a:lvl4pPr marL="1645722" indent="0">
              <a:buNone/>
              <a:defRPr sz="1920" b="1"/>
            </a:lvl4pPr>
            <a:lvl5pPr marL="2194297" indent="0">
              <a:buNone/>
              <a:defRPr sz="1920" b="1"/>
            </a:lvl5pPr>
            <a:lvl6pPr marL="2742870" indent="0">
              <a:buNone/>
              <a:defRPr sz="1920" b="1"/>
            </a:lvl6pPr>
            <a:lvl7pPr marL="3291444" indent="0">
              <a:buNone/>
              <a:defRPr sz="1920" b="1"/>
            </a:lvl7pPr>
            <a:lvl8pPr marL="3840019" indent="0">
              <a:buNone/>
              <a:defRPr sz="1920" b="1"/>
            </a:lvl8pPr>
            <a:lvl9pPr marL="4388594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6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574" indent="0">
              <a:buNone/>
              <a:defRPr sz="2400" b="1"/>
            </a:lvl2pPr>
            <a:lvl3pPr marL="1097149" indent="0">
              <a:buNone/>
              <a:defRPr sz="2160" b="1"/>
            </a:lvl3pPr>
            <a:lvl4pPr marL="1645722" indent="0">
              <a:buNone/>
              <a:defRPr sz="1920" b="1"/>
            </a:lvl4pPr>
            <a:lvl5pPr marL="2194297" indent="0">
              <a:buNone/>
              <a:defRPr sz="1920" b="1"/>
            </a:lvl5pPr>
            <a:lvl6pPr marL="2742870" indent="0">
              <a:buNone/>
              <a:defRPr sz="1920" b="1"/>
            </a:lvl6pPr>
            <a:lvl7pPr marL="3291444" indent="0">
              <a:buNone/>
              <a:defRPr sz="1920" b="1"/>
            </a:lvl7pPr>
            <a:lvl8pPr marL="3840019" indent="0">
              <a:buNone/>
              <a:defRPr sz="1920" b="1"/>
            </a:lvl8pPr>
            <a:lvl9pPr marL="4388594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74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79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574" indent="0">
              <a:buNone/>
              <a:defRPr sz="1440"/>
            </a:lvl2pPr>
            <a:lvl3pPr marL="1097149" indent="0">
              <a:buNone/>
              <a:defRPr sz="1200"/>
            </a:lvl3pPr>
            <a:lvl4pPr marL="1645722" indent="0">
              <a:buNone/>
              <a:defRPr sz="1080"/>
            </a:lvl4pPr>
            <a:lvl5pPr marL="2194297" indent="0">
              <a:buNone/>
              <a:defRPr sz="1080"/>
            </a:lvl5pPr>
            <a:lvl6pPr marL="2742870" indent="0">
              <a:buNone/>
              <a:defRPr sz="1080"/>
            </a:lvl6pPr>
            <a:lvl7pPr marL="3291444" indent="0">
              <a:buNone/>
              <a:defRPr sz="1080"/>
            </a:lvl7pPr>
            <a:lvl8pPr marL="3840019" indent="0">
              <a:buNone/>
              <a:defRPr sz="1080"/>
            </a:lvl8pPr>
            <a:lvl9pPr marL="4388594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42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574" indent="0">
              <a:buNone/>
              <a:defRPr sz="3360"/>
            </a:lvl2pPr>
            <a:lvl3pPr marL="1097149" indent="0">
              <a:buNone/>
              <a:defRPr sz="2880"/>
            </a:lvl3pPr>
            <a:lvl4pPr marL="1645722" indent="0">
              <a:buNone/>
              <a:defRPr sz="2400"/>
            </a:lvl4pPr>
            <a:lvl5pPr marL="2194297" indent="0">
              <a:buNone/>
              <a:defRPr sz="2400"/>
            </a:lvl5pPr>
            <a:lvl6pPr marL="2742870" indent="0">
              <a:buNone/>
              <a:defRPr sz="2400"/>
            </a:lvl6pPr>
            <a:lvl7pPr marL="3291444" indent="0">
              <a:buNone/>
              <a:defRPr sz="2400"/>
            </a:lvl7pPr>
            <a:lvl8pPr marL="3840019" indent="0">
              <a:buNone/>
              <a:defRPr sz="2400"/>
            </a:lvl8pPr>
            <a:lvl9pPr marL="4388594" indent="0">
              <a:buNone/>
              <a:defRPr sz="24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574" indent="0">
              <a:buNone/>
              <a:defRPr sz="1440"/>
            </a:lvl2pPr>
            <a:lvl3pPr marL="1097149" indent="0">
              <a:buNone/>
              <a:defRPr sz="1200"/>
            </a:lvl3pPr>
            <a:lvl4pPr marL="1645722" indent="0">
              <a:buNone/>
              <a:defRPr sz="1080"/>
            </a:lvl4pPr>
            <a:lvl5pPr marL="2194297" indent="0">
              <a:buNone/>
              <a:defRPr sz="1080"/>
            </a:lvl5pPr>
            <a:lvl6pPr marL="2742870" indent="0">
              <a:buNone/>
              <a:defRPr sz="1080"/>
            </a:lvl6pPr>
            <a:lvl7pPr marL="3291444" indent="0">
              <a:buNone/>
              <a:defRPr sz="1080"/>
            </a:lvl7pPr>
            <a:lvl8pPr marL="3840019" indent="0">
              <a:buNone/>
              <a:defRPr sz="1080"/>
            </a:lvl8pPr>
            <a:lvl9pPr marL="4388594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7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3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750" indent="0">
              <a:buNone/>
              <a:defRPr sz="1920" b="1"/>
            </a:lvl2pPr>
            <a:lvl3pPr marL="855511" indent="0">
              <a:buNone/>
              <a:defRPr sz="1800" b="1"/>
            </a:lvl3pPr>
            <a:lvl4pPr marL="1283270" indent="0">
              <a:buNone/>
              <a:defRPr sz="1440" b="1"/>
            </a:lvl4pPr>
            <a:lvl5pPr marL="1711026" indent="0">
              <a:buNone/>
              <a:defRPr sz="1440" b="1"/>
            </a:lvl5pPr>
            <a:lvl6pPr marL="2138790" indent="0">
              <a:buNone/>
              <a:defRPr sz="1440" b="1"/>
            </a:lvl6pPr>
            <a:lvl7pPr marL="2566536" indent="0">
              <a:buNone/>
              <a:defRPr sz="1440" b="1"/>
            </a:lvl7pPr>
            <a:lvl8pPr marL="2994288" indent="0">
              <a:buNone/>
              <a:defRPr sz="1440" b="1"/>
            </a:lvl8pPr>
            <a:lvl9pPr marL="3422038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750" indent="0">
              <a:buNone/>
              <a:defRPr sz="1920" b="1"/>
            </a:lvl2pPr>
            <a:lvl3pPr marL="855511" indent="0">
              <a:buNone/>
              <a:defRPr sz="1800" b="1"/>
            </a:lvl3pPr>
            <a:lvl4pPr marL="1283270" indent="0">
              <a:buNone/>
              <a:defRPr sz="1440" b="1"/>
            </a:lvl4pPr>
            <a:lvl5pPr marL="1711026" indent="0">
              <a:buNone/>
              <a:defRPr sz="1440" b="1"/>
            </a:lvl5pPr>
            <a:lvl6pPr marL="2138790" indent="0">
              <a:buNone/>
              <a:defRPr sz="1440" b="1"/>
            </a:lvl6pPr>
            <a:lvl7pPr marL="2566536" indent="0">
              <a:buNone/>
              <a:defRPr sz="1440" b="1"/>
            </a:lvl7pPr>
            <a:lvl8pPr marL="2994288" indent="0">
              <a:buNone/>
              <a:defRPr sz="1440" b="1"/>
            </a:lvl8pPr>
            <a:lvl9pPr marL="3422038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82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2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4F4B0A-164B-4C87-B441-CBFFFD222B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03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B8015A5-1C3A-44E1-B029-9DB5616114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17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16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0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57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14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2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2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87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44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01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14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1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574" indent="0">
              <a:buNone/>
              <a:defRPr sz="2400" b="1"/>
            </a:lvl2pPr>
            <a:lvl3pPr marL="1097149" indent="0">
              <a:buNone/>
              <a:defRPr sz="2160" b="1"/>
            </a:lvl3pPr>
            <a:lvl4pPr marL="1645722" indent="0">
              <a:buNone/>
              <a:defRPr sz="1920" b="1"/>
            </a:lvl4pPr>
            <a:lvl5pPr marL="2194297" indent="0">
              <a:buNone/>
              <a:defRPr sz="1920" b="1"/>
            </a:lvl5pPr>
            <a:lvl6pPr marL="2742870" indent="0">
              <a:buNone/>
              <a:defRPr sz="1920" b="1"/>
            </a:lvl6pPr>
            <a:lvl7pPr marL="3291444" indent="0">
              <a:buNone/>
              <a:defRPr sz="1920" b="1"/>
            </a:lvl7pPr>
            <a:lvl8pPr marL="3840019" indent="0">
              <a:buNone/>
              <a:defRPr sz="1920" b="1"/>
            </a:lvl8pPr>
            <a:lvl9pPr marL="4388594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6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574" indent="0">
              <a:buNone/>
              <a:defRPr sz="2400" b="1"/>
            </a:lvl2pPr>
            <a:lvl3pPr marL="1097149" indent="0">
              <a:buNone/>
              <a:defRPr sz="2160" b="1"/>
            </a:lvl3pPr>
            <a:lvl4pPr marL="1645722" indent="0">
              <a:buNone/>
              <a:defRPr sz="1920" b="1"/>
            </a:lvl4pPr>
            <a:lvl5pPr marL="2194297" indent="0">
              <a:buNone/>
              <a:defRPr sz="1920" b="1"/>
            </a:lvl5pPr>
            <a:lvl6pPr marL="2742870" indent="0">
              <a:buNone/>
              <a:defRPr sz="1920" b="1"/>
            </a:lvl6pPr>
            <a:lvl7pPr marL="3291444" indent="0">
              <a:buNone/>
              <a:defRPr sz="1920" b="1"/>
            </a:lvl7pPr>
            <a:lvl8pPr marL="3840019" indent="0">
              <a:buNone/>
              <a:defRPr sz="1920" b="1"/>
            </a:lvl8pPr>
            <a:lvl9pPr marL="4388594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05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31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47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574" indent="0">
              <a:buNone/>
              <a:defRPr sz="1440"/>
            </a:lvl2pPr>
            <a:lvl3pPr marL="1097149" indent="0">
              <a:buNone/>
              <a:defRPr sz="1200"/>
            </a:lvl3pPr>
            <a:lvl4pPr marL="1645722" indent="0">
              <a:buNone/>
              <a:defRPr sz="1080"/>
            </a:lvl4pPr>
            <a:lvl5pPr marL="2194297" indent="0">
              <a:buNone/>
              <a:defRPr sz="1080"/>
            </a:lvl5pPr>
            <a:lvl6pPr marL="2742870" indent="0">
              <a:buNone/>
              <a:defRPr sz="1080"/>
            </a:lvl6pPr>
            <a:lvl7pPr marL="3291444" indent="0">
              <a:buNone/>
              <a:defRPr sz="1080"/>
            </a:lvl7pPr>
            <a:lvl8pPr marL="3840019" indent="0">
              <a:buNone/>
              <a:defRPr sz="1080"/>
            </a:lvl8pPr>
            <a:lvl9pPr marL="4388594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0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574" indent="0">
              <a:buNone/>
              <a:defRPr sz="3360"/>
            </a:lvl2pPr>
            <a:lvl3pPr marL="1097149" indent="0">
              <a:buNone/>
              <a:defRPr sz="2880"/>
            </a:lvl3pPr>
            <a:lvl4pPr marL="1645722" indent="0">
              <a:buNone/>
              <a:defRPr sz="2400"/>
            </a:lvl4pPr>
            <a:lvl5pPr marL="2194297" indent="0">
              <a:buNone/>
              <a:defRPr sz="2400"/>
            </a:lvl5pPr>
            <a:lvl6pPr marL="2742870" indent="0">
              <a:buNone/>
              <a:defRPr sz="2400"/>
            </a:lvl6pPr>
            <a:lvl7pPr marL="3291444" indent="0">
              <a:buNone/>
              <a:defRPr sz="2400"/>
            </a:lvl7pPr>
            <a:lvl8pPr marL="3840019" indent="0">
              <a:buNone/>
              <a:defRPr sz="2400"/>
            </a:lvl8pPr>
            <a:lvl9pPr marL="4388594" indent="0">
              <a:buNone/>
              <a:defRPr sz="24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574" indent="0">
              <a:buNone/>
              <a:defRPr sz="1440"/>
            </a:lvl2pPr>
            <a:lvl3pPr marL="1097149" indent="0">
              <a:buNone/>
              <a:defRPr sz="1200"/>
            </a:lvl3pPr>
            <a:lvl4pPr marL="1645722" indent="0">
              <a:buNone/>
              <a:defRPr sz="1080"/>
            </a:lvl4pPr>
            <a:lvl5pPr marL="2194297" indent="0">
              <a:buNone/>
              <a:defRPr sz="1080"/>
            </a:lvl5pPr>
            <a:lvl6pPr marL="2742870" indent="0">
              <a:buNone/>
              <a:defRPr sz="1080"/>
            </a:lvl6pPr>
            <a:lvl7pPr marL="3291444" indent="0">
              <a:buNone/>
              <a:defRPr sz="1080"/>
            </a:lvl7pPr>
            <a:lvl8pPr marL="3840019" indent="0">
              <a:buNone/>
              <a:defRPr sz="1080"/>
            </a:lvl8pPr>
            <a:lvl9pPr marL="4388594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90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2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1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4F4B0A-164B-4C87-B441-CBFFFD222B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64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B8015A5-1C3A-44E1-B029-9DB5616114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2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750" indent="0">
              <a:buNone/>
              <a:defRPr sz="1440"/>
            </a:lvl2pPr>
            <a:lvl3pPr marL="855511" indent="0">
              <a:buNone/>
              <a:defRPr sz="1080"/>
            </a:lvl3pPr>
            <a:lvl4pPr marL="1283270" indent="0">
              <a:buNone/>
              <a:defRPr sz="1080"/>
            </a:lvl4pPr>
            <a:lvl5pPr marL="1711026" indent="0">
              <a:buNone/>
              <a:defRPr sz="1080"/>
            </a:lvl5pPr>
            <a:lvl6pPr marL="2138790" indent="0">
              <a:buNone/>
              <a:defRPr sz="1080"/>
            </a:lvl6pPr>
            <a:lvl7pPr marL="2566536" indent="0">
              <a:buNone/>
              <a:defRPr sz="1080"/>
            </a:lvl7pPr>
            <a:lvl8pPr marL="2994288" indent="0">
              <a:buNone/>
              <a:defRPr sz="1080"/>
            </a:lvl8pPr>
            <a:lvl9pPr marL="342203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8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7750" indent="0">
              <a:buNone/>
              <a:defRPr sz="2640"/>
            </a:lvl2pPr>
            <a:lvl3pPr marL="855511" indent="0">
              <a:buNone/>
              <a:defRPr sz="2280"/>
            </a:lvl3pPr>
            <a:lvl4pPr marL="1283270" indent="0">
              <a:buNone/>
              <a:defRPr sz="1920"/>
            </a:lvl4pPr>
            <a:lvl5pPr marL="1711026" indent="0">
              <a:buNone/>
              <a:defRPr sz="1920"/>
            </a:lvl5pPr>
            <a:lvl6pPr marL="2138790" indent="0">
              <a:buNone/>
              <a:defRPr sz="1920"/>
            </a:lvl6pPr>
            <a:lvl7pPr marL="2566536" indent="0">
              <a:buNone/>
              <a:defRPr sz="1920"/>
            </a:lvl7pPr>
            <a:lvl8pPr marL="2994288" indent="0">
              <a:buNone/>
              <a:defRPr sz="1920"/>
            </a:lvl8pPr>
            <a:lvl9pPr marL="3422038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5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750" indent="0">
              <a:buNone/>
              <a:defRPr sz="1440"/>
            </a:lvl2pPr>
            <a:lvl3pPr marL="855511" indent="0">
              <a:buNone/>
              <a:defRPr sz="1080"/>
            </a:lvl3pPr>
            <a:lvl4pPr marL="1283270" indent="0">
              <a:buNone/>
              <a:defRPr sz="1080"/>
            </a:lvl4pPr>
            <a:lvl5pPr marL="1711026" indent="0">
              <a:buNone/>
              <a:defRPr sz="1080"/>
            </a:lvl5pPr>
            <a:lvl6pPr marL="2138790" indent="0">
              <a:buNone/>
              <a:defRPr sz="1080"/>
            </a:lvl6pPr>
            <a:lvl7pPr marL="2566536" indent="0">
              <a:buNone/>
              <a:defRPr sz="1080"/>
            </a:lvl7pPr>
            <a:lvl8pPr marL="2994288" indent="0">
              <a:buNone/>
              <a:defRPr sz="1080"/>
            </a:lvl8pPr>
            <a:lvl9pPr marL="342203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6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71295" tIns="35657" rIns="71295" bIns="356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71295" tIns="35657" rIns="71295" bIns="356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15"/>
            <a:ext cx="2743200" cy="365125"/>
          </a:xfrm>
          <a:prstGeom prst="rect">
            <a:avLst/>
          </a:prstGeom>
        </p:spPr>
        <p:txBody>
          <a:bodyPr vert="horz" lIns="71295" tIns="35657" rIns="71295" bIns="35657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11"/>
            <a:fld id="{73DE2741-0C53-471E-997C-8C851E2909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511"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15"/>
            <a:ext cx="4114800" cy="365125"/>
          </a:xfrm>
          <a:prstGeom prst="rect">
            <a:avLst/>
          </a:prstGeom>
        </p:spPr>
        <p:txBody>
          <a:bodyPr vert="horz" lIns="71295" tIns="35657" rIns="71295" bIns="35657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1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15"/>
            <a:ext cx="2743200" cy="365125"/>
          </a:xfrm>
          <a:prstGeom prst="rect">
            <a:avLst/>
          </a:prstGeom>
        </p:spPr>
        <p:txBody>
          <a:bodyPr vert="horz" lIns="71295" tIns="35657" rIns="71295" bIns="35657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11"/>
            <a:fld id="{A53A437C-F370-4F98-8EA1-E55160FF8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51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5511" rtl="0" eaLnBrk="1" latinLnBrk="0" hangingPunct="1">
        <a:lnSpc>
          <a:spcPct val="90000"/>
        </a:lnSpc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883" indent="-213883" algn="l" defTabSz="855511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1647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69394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97143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895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52655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412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8169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932" indent="-213883" algn="l" defTabSz="85551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50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11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270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026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790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536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288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2038" algn="l" defTabSz="855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smtClean="0">
                <a:solidFill>
                  <a:srgbClr val="696464"/>
                </a:solidFill>
              </a:rPr>
              <a:pPr defTabSz="457200"/>
              <a:t>11/13/2020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11/13/2020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49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149"/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097149"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149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149"/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097149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1097149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30" indent="-411430" algn="l" defTabSz="1097149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432" indent="-342859" algn="l" defTabSz="1097149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34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10" indent="-274288" algn="l" defTabSz="109714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85" indent="-274288" algn="l" defTabSz="109714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159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32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07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878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4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49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22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97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70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44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19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94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149"/>
            <a:fld id="{7D511C23-23C8-4B42-A3A3-CAA45F5CB81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097149"/>
              <a:t>13/11/2020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149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149"/>
            <a:fld id="{935F35DB-87FA-4931-9267-77E837FE6BE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097149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defTabSz="1097149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30" indent="-411430" algn="l" defTabSz="1097149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432" indent="-342859" algn="l" defTabSz="1097149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34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10" indent="-274288" algn="l" defTabSz="109714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85" indent="-274288" algn="l" defTabSz="109714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159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32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07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878" indent="-274288" algn="l" defTabSz="10971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4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49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22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97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70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44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19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94" algn="l" defTabSz="109714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ngsq.0701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mbangkurniawan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190" y="324564"/>
            <a:ext cx="9464040" cy="1325563"/>
          </a:xfrm>
        </p:spPr>
        <p:txBody>
          <a:bodyPr>
            <a:noAutofit/>
          </a:bodyPr>
          <a:lstStyle/>
          <a:p>
            <a:r>
              <a:rPr lang="id-ID" sz="9000" b="1" dirty="0"/>
              <a:t>welkom</a:t>
            </a:r>
            <a:endParaRPr lang="en-US" sz="9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235" y="0"/>
            <a:ext cx="6058223" cy="68687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75" y="5640654"/>
            <a:ext cx="1104256" cy="26598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74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503" y="4567477"/>
            <a:ext cx="1924456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Moch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Hatta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846" y="2659127"/>
            <a:ext cx="8424154" cy="4351339"/>
          </a:xfrm>
        </p:spPr>
        <p:txBody>
          <a:bodyPr>
            <a:normAutofit/>
          </a:bodyPr>
          <a:lstStyle/>
          <a:p>
            <a:pPr marL="81782" indent="0" algn="ctr">
              <a:buNone/>
            </a:pPr>
            <a:r>
              <a:rPr lang="en-US" sz="3200" i="1" dirty="0" err="1"/>
              <a:t>Sebagai</a:t>
            </a:r>
            <a:r>
              <a:rPr lang="en-US" sz="3200" i="1" dirty="0"/>
              <a:t> </a:t>
            </a:r>
            <a:r>
              <a:rPr lang="en-US" sz="3200" i="1" dirty="0" err="1"/>
              <a:t>Kaum</a:t>
            </a:r>
            <a:r>
              <a:rPr lang="en-US" sz="3200" i="1" dirty="0"/>
              <a:t> </a:t>
            </a:r>
            <a:r>
              <a:rPr lang="en-US" sz="3200" i="1" dirty="0" err="1"/>
              <a:t>Intelektual</a:t>
            </a:r>
            <a:r>
              <a:rPr lang="en-US" sz="3200" i="1" dirty="0"/>
              <a:t>, </a:t>
            </a:r>
            <a:r>
              <a:rPr lang="en-US" sz="3200" i="1" dirty="0" err="1"/>
              <a:t>Mahasiswa</a:t>
            </a:r>
            <a:r>
              <a:rPr lang="en-US" sz="3200" i="1" dirty="0"/>
              <a:t> Indonesia </a:t>
            </a:r>
            <a:r>
              <a:rPr lang="en-US" sz="3200" i="1" dirty="0" err="1"/>
              <a:t>itu</a:t>
            </a:r>
            <a:r>
              <a:rPr lang="en-US" sz="3200" i="1" dirty="0"/>
              <a:t> </a:t>
            </a:r>
            <a:r>
              <a:rPr lang="en-US" sz="3200" i="1" dirty="0" err="1"/>
              <a:t>punya</a:t>
            </a:r>
            <a:r>
              <a:rPr lang="en-US" sz="3200" i="1" dirty="0"/>
              <a:t> </a:t>
            </a:r>
            <a:r>
              <a:rPr lang="en-US" sz="3200" i="1" dirty="0" err="1"/>
              <a:t>tanggung</a:t>
            </a:r>
            <a:r>
              <a:rPr lang="en-US" sz="3200" i="1" dirty="0"/>
              <a:t> </a:t>
            </a:r>
            <a:r>
              <a:rPr lang="en-US" sz="3200" i="1" dirty="0" err="1"/>
              <a:t>jawab</a:t>
            </a:r>
            <a:r>
              <a:rPr lang="en-US" sz="3200" i="1" dirty="0"/>
              <a:t> </a:t>
            </a:r>
            <a:r>
              <a:rPr lang="en-US" sz="3200" i="1" dirty="0" err="1"/>
              <a:t>moril</a:t>
            </a:r>
            <a:r>
              <a:rPr lang="en-US" sz="3200" i="1" dirty="0"/>
              <a:t> </a:t>
            </a:r>
            <a:r>
              <a:rPr lang="en-US" sz="3200" i="1" dirty="0" err="1"/>
              <a:t>kepada</a:t>
            </a:r>
            <a:r>
              <a:rPr lang="en-US" sz="3200" i="1" dirty="0"/>
              <a:t> </a:t>
            </a:r>
            <a:r>
              <a:rPr lang="en-US" sz="3200" i="1" dirty="0" err="1"/>
              <a:t>masyarakatnya</a:t>
            </a:r>
            <a:r>
              <a:rPr lang="en-US" sz="3200" i="1" dirty="0"/>
              <a:t>. </a:t>
            </a:r>
            <a:r>
              <a:rPr lang="en-US" sz="3200" i="1" dirty="0" err="1"/>
              <a:t>Bukan</a:t>
            </a:r>
            <a:r>
              <a:rPr lang="en-US" sz="3200" i="1" dirty="0"/>
              <a:t> </a:t>
            </a:r>
            <a:r>
              <a:rPr lang="en-US" sz="3200" i="1" dirty="0" err="1"/>
              <a:t>hanya</a:t>
            </a:r>
            <a:r>
              <a:rPr lang="en-US" sz="3200" i="1" dirty="0"/>
              <a:t> </a:t>
            </a:r>
            <a:r>
              <a:rPr lang="en-US" sz="3200" i="1" dirty="0" err="1"/>
              <a:t>memikirkan</a:t>
            </a:r>
            <a:r>
              <a:rPr lang="en-US" sz="3200" i="1" dirty="0"/>
              <a:t> </a:t>
            </a:r>
            <a:r>
              <a:rPr lang="en-US" sz="3200" i="1" dirty="0" err="1"/>
              <a:t>dirinya</a:t>
            </a:r>
            <a:r>
              <a:rPr lang="en-US" sz="3200" i="1" dirty="0"/>
              <a:t> </a:t>
            </a:r>
            <a:r>
              <a:rPr lang="en-US" sz="3200" i="1" dirty="0" err="1"/>
              <a:t>sendiri</a:t>
            </a:r>
            <a:r>
              <a:rPr lang="en-US" sz="3200" i="1" dirty="0"/>
              <a:t> </a:t>
            </a:r>
            <a:r>
              <a:rPr lang="en-US" sz="3200" i="1" dirty="0" err="1"/>
              <a:t>akan</a:t>
            </a:r>
            <a:r>
              <a:rPr lang="en-US" sz="3200" i="1" dirty="0"/>
              <a:t> </a:t>
            </a:r>
            <a:r>
              <a:rPr lang="en-US" sz="3200" i="1" dirty="0" err="1"/>
              <a:t>tetapi</a:t>
            </a:r>
            <a:r>
              <a:rPr lang="en-US" sz="3200" i="1" dirty="0"/>
              <a:t> </a:t>
            </a:r>
            <a:r>
              <a:rPr lang="en-US" sz="3200" i="1" dirty="0" err="1"/>
              <a:t>juga</a:t>
            </a:r>
            <a:r>
              <a:rPr lang="en-US" sz="3200" i="1" dirty="0"/>
              <a:t> </a:t>
            </a:r>
            <a:r>
              <a:rPr lang="en-US" sz="3200" i="1" dirty="0" err="1"/>
              <a:t>bagaimana</a:t>
            </a:r>
            <a:r>
              <a:rPr lang="en-US" sz="3200" i="1" dirty="0"/>
              <a:t> </a:t>
            </a:r>
            <a:r>
              <a:rPr lang="en-US" sz="3200" i="1" dirty="0" err="1"/>
              <a:t>kontribusinya</a:t>
            </a:r>
            <a:r>
              <a:rPr lang="en-US" sz="3200" i="1" dirty="0"/>
              <a:t> </a:t>
            </a:r>
            <a:r>
              <a:rPr lang="en-US" sz="3200" i="1" dirty="0" err="1"/>
              <a:t>bagi</a:t>
            </a:r>
            <a:r>
              <a:rPr lang="en-US" sz="3200" i="1" dirty="0"/>
              <a:t> proses </a:t>
            </a:r>
            <a:r>
              <a:rPr lang="en-US" sz="3200" i="1" dirty="0" err="1"/>
              <a:t>peningkatan</a:t>
            </a:r>
            <a:r>
              <a:rPr lang="en-US" sz="3200" i="1" dirty="0"/>
              <a:t> </a:t>
            </a:r>
            <a:r>
              <a:rPr lang="en-US" sz="3200" i="1" dirty="0" err="1"/>
              <a:t>kesejahteraan</a:t>
            </a:r>
            <a:r>
              <a:rPr lang="en-US" sz="3200" i="1" dirty="0"/>
              <a:t> </a:t>
            </a:r>
            <a:r>
              <a:rPr lang="en-US" sz="3200" i="1" dirty="0" err="1"/>
              <a:t>masyarakatnya</a:t>
            </a:r>
            <a:r>
              <a:rPr lang="en-US" sz="3200" i="1" dirty="0"/>
              <a:t>.</a:t>
            </a:r>
          </a:p>
          <a:p>
            <a:pPr marL="81782" indent="0">
              <a:buNone/>
            </a:pPr>
            <a:endParaRPr lang="en-US" sz="3200" dirty="0"/>
          </a:p>
          <a:p>
            <a:pPr marL="81782" indent="0" algn="ctr">
              <a:buNone/>
            </a:pPr>
            <a:r>
              <a:rPr lang="en-US" sz="1600" dirty="0"/>
              <a:t>14 </a:t>
            </a:r>
            <a:r>
              <a:rPr lang="en-US" sz="1600" dirty="0" err="1"/>
              <a:t>Maret</a:t>
            </a:r>
            <a:r>
              <a:rPr lang="en-US" sz="1600" dirty="0"/>
              <a:t> 1980 </a:t>
            </a:r>
          </a:p>
          <a:p>
            <a:pPr marL="81782" indent="0" algn="ctr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0" y="269153"/>
            <a:ext cx="3582103" cy="469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36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697480"/>
            <a:ext cx="530352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‘</a:t>
            </a:r>
            <a:r>
              <a:rPr lang="en-US" b="1" dirty="0" err="1"/>
              <a:t>nakal</a:t>
            </a:r>
            <a:r>
              <a:rPr lang="en-US" b="1" dirty="0"/>
              <a:t>’,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terus</a:t>
            </a:r>
            <a:r>
              <a:rPr lang="en-US" b="1" dirty="0"/>
              <a:t> </a:t>
            </a:r>
            <a:r>
              <a:rPr lang="en-US" b="1" dirty="0" err="1"/>
              <a:t>berupaya</a:t>
            </a:r>
            <a:r>
              <a:rPr lang="en-US" b="1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menemukan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kebenaran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kejujuran</a:t>
            </a:r>
            <a:r>
              <a:rPr lang="en-US" b="1" dirty="0"/>
              <a:t>,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lompatan</a:t>
            </a:r>
            <a:r>
              <a:rPr lang="en-US" b="1" dirty="0"/>
              <a:t> </a:t>
            </a:r>
            <a:r>
              <a:rPr lang="en-US" b="1" dirty="0" err="1"/>
              <a:t>sejarah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hidupnya</a:t>
            </a:r>
            <a:r>
              <a:rPr lang="en-US" b="1" dirty="0"/>
              <a:t>, …”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2406"/>
            <a:ext cx="4754880" cy="692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3449" y="5314223"/>
            <a:ext cx="2507031" cy="369237"/>
          </a:xfrm>
          <a:prstGeom prst="rect">
            <a:avLst/>
          </a:prstGeom>
          <a:noFill/>
        </p:spPr>
        <p:txBody>
          <a:bodyPr wrap="none" lIns="109632" tIns="54817" rIns="109632" bIns="54817" rtlCol="0">
            <a:spAutoFit/>
          </a:bodyPr>
          <a:lstStyle/>
          <a:p>
            <a:pPr defTabSz="1090484"/>
            <a:r>
              <a:rPr lang="en-US" sz="1680" dirty="0" err="1">
                <a:solidFill>
                  <a:prstClr val="black"/>
                </a:solidFill>
              </a:rPr>
              <a:t>bambang</a:t>
            </a:r>
            <a:r>
              <a:rPr lang="en-US" sz="1680" dirty="0">
                <a:solidFill>
                  <a:prstClr val="black"/>
                </a:solidFill>
              </a:rPr>
              <a:t> kurniawan-1993</a:t>
            </a:r>
          </a:p>
        </p:txBody>
      </p:sp>
    </p:spTree>
    <p:extLst>
      <p:ext uri="{BB962C8B-B14F-4D97-AF65-F5344CB8AC3E}">
        <p14:creationId xmlns:p14="http://schemas.microsoft.com/office/powerpoint/2010/main" val="339101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0" y="2752363"/>
            <a:ext cx="54864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 </a:t>
            </a:r>
            <a:r>
              <a:rPr lang="en-US" b="1" dirty="0" err="1">
                <a:solidFill>
                  <a:srgbClr val="FF0000"/>
                </a:solidFill>
              </a:rPr>
              <a:t>pelaksanaannya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melalui</a:t>
            </a:r>
            <a:r>
              <a:rPr lang="en-US" b="1" dirty="0">
                <a:solidFill>
                  <a:srgbClr val="FF0000"/>
                </a:solidFill>
              </a:rPr>
              <a:t> Tri Dharma PT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wajib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dilindungi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serta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difasilitasi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oleh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Pimpinan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Perguruan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Tinggi</a:t>
            </a:r>
            <a:r>
              <a:rPr lang="en-US" b="1" dirty="0">
                <a:solidFill>
                  <a:srgbClr val="FF0000"/>
                </a:solidFill>
              </a:rPr>
              <a:t>…”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2"/>
            <a:ext cx="530352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10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64080" y="685800"/>
          <a:ext cx="8961120" cy="545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040" y="647081"/>
            <a:ext cx="530715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0484"/>
            <a:r>
              <a:rPr lang="en-US" sz="2160" dirty="0" err="1">
                <a:solidFill>
                  <a:prstClr val="black"/>
                </a:solidFill>
              </a:rPr>
              <a:t>Mahasiswa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sebagai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Calon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Pemimpin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Bangsa</a:t>
            </a:r>
            <a:r>
              <a:rPr lang="en-US" sz="2160" dirty="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11" y="519534"/>
            <a:ext cx="551206" cy="55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4744533"/>
              </p:ext>
            </p:extLst>
          </p:nvPr>
        </p:nvGraphicFramePr>
        <p:xfrm>
          <a:off x="1706880" y="647081"/>
          <a:ext cx="9052560" cy="572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040" y="647081"/>
            <a:ext cx="530715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0484"/>
            <a:r>
              <a:rPr lang="en-US" sz="2160" dirty="0" err="1">
                <a:solidFill>
                  <a:prstClr val="black"/>
                </a:solidFill>
              </a:rPr>
              <a:t>Mahasiswa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sebagai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Calon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Pemimpin</a:t>
            </a:r>
            <a:r>
              <a:rPr lang="en-US" sz="2160" dirty="0">
                <a:solidFill>
                  <a:prstClr val="black"/>
                </a:solidFill>
              </a:rPr>
              <a:t> </a:t>
            </a:r>
            <a:r>
              <a:rPr lang="en-US" sz="2160" dirty="0" err="1">
                <a:solidFill>
                  <a:prstClr val="black"/>
                </a:solidFill>
              </a:rPr>
              <a:t>Bangsa</a:t>
            </a:r>
            <a:r>
              <a:rPr lang="en-US" sz="2160" dirty="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48" y="332628"/>
            <a:ext cx="741378" cy="7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" y="25"/>
            <a:ext cx="705055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11" y="2667075"/>
            <a:ext cx="3202093" cy="1144834"/>
          </a:xfrm>
          <a:prstGeom prst="rect">
            <a:avLst/>
          </a:prstGeom>
          <a:noFill/>
        </p:spPr>
        <p:txBody>
          <a:bodyPr wrap="none" lIns="109632" tIns="54817" rIns="109632" bIns="54817" rtlCol="0">
            <a:spAutoFit/>
          </a:bodyPr>
          <a:lstStyle/>
          <a:p>
            <a:pPr defTabSz="1090484"/>
            <a:r>
              <a:rPr lang="en-US" sz="3360" b="1" dirty="0" err="1">
                <a:solidFill>
                  <a:prstClr val="black"/>
                </a:solidFill>
              </a:rPr>
              <a:t>Apa</a:t>
            </a:r>
            <a:r>
              <a:rPr lang="en-US" sz="3360" b="1" dirty="0">
                <a:solidFill>
                  <a:prstClr val="black"/>
                </a:solidFill>
              </a:rPr>
              <a:t> yang </a:t>
            </a:r>
            <a:r>
              <a:rPr lang="en-US" sz="3360" b="1" dirty="0" err="1">
                <a:solidFill>
                  <a:prstClr val="black"/>
                </a:solidFill>
              </a:rPr>
              <a:t>dilihat</a:t>
            </a:r>
            <a:r>
              <a:rPr lang="en-US" sz="3360" b="1" dirty="0">
                <a:solidFill>
                  <a:prstClr val="black"/>
                </a:solidFill>
              </a:rPr>
              <a:t> </a:t>
            </a:r>
          </a:p>
          <a:p>
            <a:pPr defTabSz="1090484"/>
            <a:r>
              <a:rPr lang="en-US" sz="3360" b="1" dirty="0" err="1">
                <a:solidFill>
                  <a:prstClr val="black"/>
                </a:solidFill>
              </a:rPr>
              <a:t>Mahasiswa</a:t>
            </a:r>
            <a:r>
              <a:rPr lang="en-US" sz="3360" b="1" dirty="0">
                <a:solidFill>
                  <a:prstClr val="black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715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 puzzles….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421624" cy="1792224"/>
          </a:xfrm>
        </p:spPr>
        <p:txBody>
          <a:bodyPr>
            <a:normAutofit/>
          </a:bodyPr>
          <a:lstStyle/>
          <a:p>
            <a:r>
              <a:rPr lang="en-US" dirty="0" err="1"/>
              <a:t>Keberagaman</a:t>
            </a:r>
            <a:r>
              <a:rPr lang="en-US" dirty="0"/>
              <a:t> background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modal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tantangannya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kepingan-kepingan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. </a:t>
            </a:r>
            <a:r>
              <a:rPr lang="en-US" sz="1400" dirty="0"/>
              <a:t>(</a:t>
            </a:r>
            <a:r>
              <a:rPr lang="en-US" sz="1400" dirty="0" err="1"/>
              <a:t>keluarga</a:t>
            </a:r>
            <a:r>
              <a:rPr lang="en-US" sz="1400" dirty="0"/>
              <a:t> </a:t>
            </a:r>
            <a:r>
              <a:rPr lang="en-US" sz="1400" dirty="0" err="1"/>
              <a:t>anaklangit</a:t>
            </a:r>
            <a:r>
              <a:rPr lang="en-US" sz="1400" dirty="0"/>
              <a:t>, 26 </a:t>
            </a:r>
            <a:r>
              <a:rPr lang="en-US" sz="1400" dirty="0" err="1"/>
              <a:t>Desember</a:t>
            </a:r>
            <a:r>
              <a:rPr lang="en-US" sz="1400" dirty="0"/>
              <a:t> 2004).</a:t>
            </a:r>
          </a:p>
        </p:txBody>
      </p:sp>
    </p:spTree>
    <p:extLst>
      <p:ext uri="{BB962C8B-B14F-4D97-AF65-F5344CB8AC3E}">
        <p14:creationId xmlns:p14="http://schemas.microsoft.com/office/powerpoint/2010/main" val="3819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368" y="2715004"/>
            <a:ext cx="741883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</a:t>
            </a:r>
            <a:r>
              <a:rPr lang="en-US" sz="3200" dirty="0" err="1"/>
              <a:t>Kegagalan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bersamaan</a:t>
            </a:r>
            <a:r>
              <a:rPr lang="en-US" sz="3200" dirty="0"/>
              <a:t>…</a:t>
            </a:r>
            <a:r>
              <a:rPr lang="en-US" sz="3200" dirty="0" err="1"/>
              <a:t>karena</a:t>
            </a:r>
            <a:r>
              <a:rPr lang="en-US" sz="3200" dirty="0"/>
              <a:t> kami </a:t>
            </a:r>
            <a:r>
              <a:rPr lang="en-US" sz="3200" dirty="0" err="1"/>
              <a:t>yakin</a:t>
            </a:r>
            <a:r>
              <a:rPr lang="en-US" sz="3200" dirty="0"/>
              <a:t> TUHAN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tega</a:t>
            </a:r>
            <a:r>
              <a:rPr lang="en-US" sz="3200" dirty="0"/>
              <a:t> </a:t>
            </a:r>
            <a:r>
              <a:rPr lang="en-US" sz="3200" dirty="0" err="1"/>
              <a:t>membiarkan</a:t>
            </a:r>
            <a:r>
              <a:rPr lang="en-US" sz="3200" dirty="0"/>
              <a:t> kami </a:t>
            </a:r>
            <a:r>
              <a:rPr lang="en-US" sz="3200" dirty="0" err="1"/>
              <a:t>gagal</a:t>
            </a:r>
            <a:r>
              <a:rPr lang="en-US" sz="3200" dirty="0"/>
              <a:t> </a:t>
            </a:r>
            <a:r>
              <a:rPr lang="en-US" sz="3200" dirty="0" err="1"/>
              <a:t>terus</a:t>
            </a:r>
            <a:r>
              <a:rPr lang="en-US" sz="3200" dirty="0"/>
              <a:t>….”</a:t>
            </a:r>
          </a:p>
          <a:p>
            <a:pPr marL="0" indent="0">
              <a:buNone/>
            </a:pPr>
            <a:r>
              <a:rPr lang="en-US" sz="32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08068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35" y="251168"/>
            <a:ext cx="10058400" cy="1609344"/>
          </a:xfrm>
        </p:spPr>
        <p:txBody>
          <a:bodyPr/>
          <a:lstStyle/>
          <a:p>
            <a:r>
              <a:rPr lang="en-US" dirty="0"/>
              <a:t>Positioning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3054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33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2" y="2737723"/>
            <a:ext cx="71719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NARKOBA di Indonesia…..1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014" y="4033867"/>
            <a:ext cx="1075738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149"/>
            <a:r>
              <a:rPr lang="en-US" sz="2160" dirty="0" err="1">
                <a:solidFill>
                  <a:prstClr val="black"/>
                </a:solidFill>
                <a:latin typeface="Arial"/>
              </a:rPr>
              <a:t>diperkirakan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jumlah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penyalahguna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narkoba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setahun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terakhir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(2011) 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sekitar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3,1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juta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sampai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3,6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juta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orang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atau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setara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dengan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1,9%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dari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populasi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penduduk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berusia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10 - 59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tahun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 defTabSz="1097149"/>
            <a:endParaRPr lang="en-US" sz="2160" dirty="0">
              <a:solidFill>
                <a:prstClr val="black"/>
              </a:solidFill>
              <a:latin typeface="Arial"/>
            </a:endParaRPr>
          </a:p>
          <a:p>
            <a:pPr defTabSz="1097149"/>
            <a:r>
              <a:rPr lang="en-US" sz="2160" dirty="0" err="1">
                <a:solidFill>
                  <a:prstClr val="black"/>
                </a:solidFill>
                <a:latin typeface="Arial"/>
              </a:rPr>
              <a:t>Hasil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proyeksi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memperkirakan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angka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prevalensi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penyalahguna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narkoba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akan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meningkat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sekitar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2,6% di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tahun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2013-2014  (BNN, 2011).</a:t>
            </a:r>
          </a:p>
          <a:p>
            <a:pPr defTabSz="1097149"/>
            <a:endParaRPr lang="en-US" sz="216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91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Adobe Garamond Pro Bold" panose="02020702060506020403" pitchFamily="18" charset="0"/>
              </a:rPr>
              <a:t>Kontribusi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r>
              <a:rPr lang="en-US" dirty="0" err="1">
                <a:latin typeface="Adobe Garamond Pro Bold" panose="02020702060506020403" pitchFamily="18" charset="0"/>
              </a:rPr>
              <a:t>Mahasiswa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br>
              <a:rPr lang="en-US" dirty="0">
                <a:latin typeface="Adobe Garamond Pro Bold" panose="02020702060506020403" pitchFamily="18" charset="0"/>
              </a:rPr>
            </a:br>
            <a:r>
              <a:rPr lang="en-US" dirty="0" err="1">
                <a:latin typeface="Adobe Garamond Pro Bold" panose="02020702060506020403" pitchFamily="18" charset="0"/>
              </a:rPr>
              <a:t>dalam</a:t>
            </a:r>
            <a:r>
              <a:rPr lang="en-US" dirty="0">
                <a:latin typeface="Adobe Garamond Pro Bold" panose="02020702060506020403" pitchFamily="18" charset="0"/>
              </a:rPr>
              <a:t> P4GN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Oleh</a:t>
            </a:r>
            <a:r>
              <a:rPr lang="en-US" dirty="0"/>
              <a:t> : </a:t>
            </a:r>
            <a:r>
              <a:rPr lang="en-US" dirty="0" err="1"/>
              <a:t>bambang</a:t>
            </a:r>
            <a:r>
              <a:rPr lang="en-US" dirty="0"/>
              <a:t> </a:t>
            </a:r>
            <a:r>
              <a:rPr lang="en-US" dirty="0" err="1"/>
              <a:t>kurniawan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6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53" y="2996952"/>
            <a:ext cx="71719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NARKOBA di Indonesia….2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015" y="3774639"/>
            <a:ext cx="10109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149"/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defTabSz="1097149"/>
            <a:r>
              <a:rPr lang="en-US" sz="2400" dirty="0" err="1">
                <a:solidFill>
                  <a:prstClr val="black"/>
                </a:solidFill>
                <a:latin typeface="Arial"/>
              </a:rPr>
              <a:t>Fakta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di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dukung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oleh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adanya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kecenderungan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peningkatan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angka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sitaan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pengungkapan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narkoba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Meningkat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di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tahun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2006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sekitar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17.326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menjadi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26.461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di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tahun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2010.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pula data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sitaan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narkoba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untuk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jenis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utama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yaitu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ganja,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shabu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ekstasi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heroin.</a:t>
            </a:r>
          </a:p>
        </p:txBody>
      </p:sp>
    </p:spTree>
    <p:extLst>
      <p:ext uri="{BB962C8B-B14F-4D97-AF65-F5344CB8AC3E}">
        <p14:creationId xmlns:p14="http://schemas.microsoft.com/office/powerpoint/2010/main" val="77395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818" y="4"/>
            <a:ext cx="9326880" cy="1470025"/>
          </a:xfrm>
        </p:spPr>
        <p:txBody>
          <a:bodyPr>
            <a:normAutofit fontScale="90000"/>
          </a:bodyPr>
          <a:lstStyle/>
          <a:p>
            <a:r>
              <a:rPr lang="id-ID" dirty="0"/>
              <a:t>SEBARAN TERSANGKA BERDASARKAN PENDIDIKAN</a:t>
            </a:r>
            <a:r>
              <a:rPr lang="en-US" dirty="0"/>
              <a:t> </a:t>
            </a:r>
            <a:r>
              <a:rPr lang="en-US" sz="1800" dirty="0"/>
              <a:t>(BNN </a:t>
            </a:r>
            <a:r>
              <a:rPr lang="en-US" sz="1800" dirty="0" err="1"/>
              <a:t>Maret</a:t>
            </a:r>
            <a:r>
              <a:rPr lang="en-US" sz="1800" dirty="0"/>
              <a:t> 2012)</a:t>
            </a:r>
            <a:endParaRPr lang="id-ID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52464" y="1571611"/>
          <a:ext cx="10287072" cy="4929225"/>
        </p:xfrm>
        <a:graphic>
          <a:graphicData uri="http://schemas.openxmlformats.org/drawingml/2006/table">
            <a:tbl>
              <a:tblPr/>
              <a:tblGrid>
                <a:gridCol w="144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5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4358">
                <a:tc rowSpan="2"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spc="5" dirty="0"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AH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U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24865" marR="821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PE</a:t>
                      </a: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D</a:t>
                      </a: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D</a:t>
                      </a: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K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J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U</a:t>
                      </a: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M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L</a:t>
                      </a: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8755" marR="19939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SD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SM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P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SM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20828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PT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33">
                <a:tc>
                  <a:txBody>
                    <a:bodyPr/>
                    <a:lstStyle/>
                    <a:p>
                      <a:pPr marL="99695" marR="9842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r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46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99">
                <a:tc>
                  <a:txBody>
                    <a:bodyPr/>
                    <a:lstStyle/>
                    <a:p>
                      <a:pPr marL="99695" marR="98425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80">
                <a:tc>
                  <a:txBody>
                    <a:bodyPr/>
                    <a:lstStyle/>
                    <a:p>
                      <a:pPr marL="99695" marR="98425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099">
                <a:tc>
                  <a:txBody>
                    <a:bodyPr/>
                    <a:lstStyle/>
                    <a:p>
                      <a:pPr marL="99695" marR="98425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099">
                <a:tc>
                  <a:txBody>
                    <a:bodyPr/>
                    <a:lstStyle/>
                    <a:p>
                      <a:pPr marL="99695" marR="98425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46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spc="5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spc="-1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099">
                <a:tc gridSpan="2">
                  <a:txBody>
                    <a:bodyPr/>
                    <a:lstStyle/>
                    <a:p>
                      <a:pPr marL="217805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J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U</a:t>
                      </a:r>
                      <a:r>
                        <a:rPr lang="id-ID" sz="2000" b="1" spc="-5">
                          <a:latin typeface="Calibri"/>
                          <a:ea typeface="Times New Roman"/>
                          <a:cs typeface="Calibri"/>
                        </a:rPr>
                        <a:t>M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L</a:t>
                      </a: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88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r>
                        <a:rPr lang="id-ID" sz="2000" b="1" spc="-1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id-ID" sz="2000" b="1"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>
                          <a:latin typeface="Calibri"/>
                          <a:ea typeface="Times New Roman"/>
                          <a:cs typeface="Calibri"/>
                        </a:rPr>
                        <a:t>44</a:t>
                      </a:r>
                      <a:endParaRPr lang="id-ID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id-ID" sz="2000" b="1" spc="5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b="1" spc="-5" dirty="0"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r>
                        <a:rPr lang="id-ID" sz="2000" b="1" spc="5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d-ID" sz="2000" b="1" spc="-10" dirty="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r>
                        <a:rPr lang="id-ID" sz="2000" b="1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03251" y="6525600"/>
            <a:ext cx="201478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7149"/>
            <a:r>
              <a:rPr lang="en-US" sz="1440" dirty="0">
                <a:solidFill>
                  <a:prstClr val="black"/>
                </a:solidFill>
              </a:rPr>
              <a:t>A film by </a:t>
            </a:r>
            <a:r>
              <a:rPr lang="en-US" sz="1440" dirty="0" err="1">
                <a:solidFill>
                  <a:prstClr val="black"/>
                </a:solidFill>
              </a:rPr>
              <a:t>Gudang</a:t>
            </a:r>
            <a:r>
              <a:rPr lang="en-US" sz="1440" dirty="0">
                <a:solidFill>
                  <a:prstClr val="black"/>
                </a:solidFill>
              </a:rPr>
              <a:t> </a:t>
            </a:r>
            <a:r>
              <a:rPr lang="en-US" sz="1440" dirty="0" err="1">
                <a:solidFill>
                  <a:prstClr val="black"/>
                </a:solidFill>
              </a:rPr>
              <a:t>Ekstasi</a:t>
            </a:r>
            <a:endParaRPr lang="en-US" sz="14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0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728" y="2240280"/>
            <a:ext cx="4473702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jadi</a:t>
            </a:r>
            <a:r>
              <a:rPr lang="en-US" b="1" dirty="0"/>
              <a:t>  </a:t>
            </a:r>
            <a:r>
              <a:rPr lang="en-US" b="1" dirty="0" err="1"/>
              <a:t>tanggung</a:t>
            </a:r>
            <a:r>
              <a:rPr lang="en-US" b="1" dirty="0"/>
              <a:t> </a:t>
            </a:r>
            <a:r>
              <a:rPr lang="en-US" b="1" dirty="0" err="1"/>
              <a:t>jawab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750778"/>
            <a:ext cx="6583680" cy="529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0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" y="2606040"/>
            <a:ext cx="9272662" cy="1143000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Tanggung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Jawab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Mahasiswa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97" y="3977674"/>
            <a:ext cx="8946059" cy="1745428"/>
          </a:xfrm>
        </p:spPr>
        <p:txBody>
          <a:bodyPr>
            <a:normAutofit/>
          </a:bodyPr>
          <a:lstStyle/>
          <a:p>
            <a:r>
              <a:rPr lang="en-US" sz="3200" dirty="0" err="1"/>
              <a:t>Tanggung</a:t>
            </a:r>
            <a:r>
              <a:rPr lang="en-US" sz="3200" dirty="0"/>
              <a:t> </a:t>
            </a:r>
            <a:r>
              <a:rPr lang="en-US" sz="3200" dirty="0" err="1"/>
              <a:t>Jawab</a:t>
            </a:r>
            <a:r>
              <a:rPr lang="en-US" sz="3200" dirty="0"/>
              <a:t> </a:t>
            </a:r>
            <a:r>
              <a:rPr lang="en-US" sz="3200" dirty="0" err="1"/>
              <a:t>Intelektualitas</a:t>
            </a:r>
            <a:endParaRPr lang="en-US" sz="3200" dirty="0"/>
          </a:p>
          <a:p>
            <a:r>
              <a:rPr lang="en-US" sz="3200" dirty="0" err="1"/>
              <a:t>Tanggung</a:t>
            </a:r>
            <a:r>
              <a:rPr lang="en-US" sz="3200" dirty="0"/>
              <a:t> </a:t>
            </a:r>
            <a:r>
              <a:rPr lang="en-US" sz="3200" dirty="0" err="1"/>
              <a:t>Jawab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endParaRPr lang="en-US" sz="3200" dirty="0"/>
          </a:p>
          <a:p>
            <a:r>
              <a:rPr lang="en-US" sz="3200" dirty="0" err="1"/>
              <a:t>Tanggung</a:t>
            </a:r>
            <a:r>
              <a:rPr lang="en-US" sz="3200" dirty="0"/>
              <a:t> </a:t>
            </a:r>
            <a:r>
              <a:rPr lang="en-US" sz="3200" dirty="0" err="1"/>
              <a:t>Jawab</a:t>
            </a:r>
            <a:r>
              <a:rPr lang="en-US" sz="3200" dirty="0"/>
              <a:t> Moral</a:t>
            </a:r>
          </a:p>
        </p:txBody>
      </p:sp>
    </p:spTree>
    <p:extLst>
      <p:ext uri="{BB962C8B-B14F-4D97-AF65-F5344CB8AC3E}">
        <p14:creationId xmlns:p14="http://schemas.microsoft.com/office/powerpoint/2010/main" val="28708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35" y="1411284"/>
            <a:ext cx="10058400" cy="1609344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kontribusi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052" y="3020628"/>
            <a:ext cx="83099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Keimanan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lahgun</a:t>
            </a:r>
            <a:r>
              <a:rPr lang="en-US" dirty="0"/>
              <a:t> </a:t>
            </a:r>
            <a:r>
              <a:rPr lang="en-US" dirty="0" err="1"/>
              <a:t>narkoba</a:t>
            </a:r>
            <a:r>
              <a:rPr lang="en-US" dirty="0"/>
              <a:t>;</a:t>
            </a:r>
          </a:p>
          <a:p>
            <a:pPr marL="342900" indent="-342900">
              <a:buAutoNum type="arabicPeriod"/>
            </a:pPr>
            <a:r>
              <a:rPr lang="en-US" dirty="0" err="1"/>
              <a:t>Mensosialisasikan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Lahgun</a:t>
            </a:r>
            <a:r>
              <a:rPr lang="en-US" dirty="0"/>
              <a:t> </a:t>
            </a:r>
            <a:r>
              <a:rPr lang="en-US" dirty="0" err="1"/>
              <a:t>Narkoba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sosialnya</a:t>
            </a:r>
            <a:r>
              <a:rPr lang="en-US" dirty="0"/>
              <a:t> (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);</a:t>
            </a:r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Pro </a:t>
            </a:r>
            <a:r>
              <a:rPr lang="en-US" dirty="0" err="1">
                <a:solidFill>
                  <a:prstClr val="black"/>
                </a:solidFill>
              </a:rPr>
              <a:t>aktif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atas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segala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bentuk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Lahgun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Narkoba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komunitas-komunitas</a:t>
            </a:r>
            <a:r>
              <a:rPr lang="en-US" dirty="0"/>
              <a:t> creative;</a:t>
            </a:r>
          </a:p>
          <a:p>
            <a:pPr marL="342900" indent="-342900">
              <a:buAutoNum type="arabicPeriod"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social,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inovatif</a:t>
            </a:r>
            <a:r>
              <a:rPr lang="en-US" dirty="0"/>
              <a:t>;</a:t>
            </a:r>
          </a:p>
          <a:p>
            <a:pPr marL="342900" indent="-342900">
              <a:buAutoNum type="arabicPeriod"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jejaring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,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;</a:t>
            </a:r>
          </a:p>
          <a:p>
            <a:pPr marL="342900" indent="-342900">
              <a:buAutoNum type="arabicPeriod"/>
            </a:pPr>
            <a:r>
              <a:rPr lang="en-US" dirty="0" err="1"/>
              <a:t>Menjadi</a:t>
            </a:r>
            <a:r>
              <a:rPr lang="en-US" dirty="0"/>
              <a:t> Think Tank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Reorientasi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b="1" i="1" dirty="0"/>
              <a:t>“begin with the end in mind”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8" y="266956"/>
            <a:ext cx="4711239" cy="44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p_UOee2gNZCryoDgYkbppWg8827QN93VHh3q1lSQEJYW5uU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" y="0"/>
            <a:ext cx="1212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996" y="1965961"/>
            <a:ext cx="2949820" cy="2307183"/>
          </a:xfrm>
          <a:prstGeom prst="rect">
            <a:avLst/>
          </a:prstGeom>
          <a:noFill/>
        </p:spPr>
        <p:txBody>
          <a:bodyPr wrap="none" lIns="120796" tIns="60395" rIns="120796" bIns="60395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207864"/>
            <a:r>
              <a:rPr lang="en-US" sz="8800" b="1" dirty="0">
                <a:ln w="50800"/>
                <a:solidFill>
                  <a:prstClr val="white">
                    <a:shade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</a:p>
          <a:p>
            <a:pPr algn="ctr" defTabSz="1207864"/>
            <a:r>
              <a:rPr lang="en-US" sz="5400" b="1" dirty="0">
                <a:ln w="50800"/>
                <a:solidFill>
                  <a:prstClr val="white">
                    <a:shade val="50000"/>
                  </a:prstClr>
                </a:solidFill>
              </a:rPr>
              <a:t>Qs:103</a:t>
            </a:r>
          </a:p>
        </p:txBody>
      </p:sp>
    </p:spTree>
    <p:extLst>
      <p:ext uri="{BB962C8B-B14F-4D97-AF65-F5344CB8AC3E}">
        <p14:creationId xmlns:p14="http://schemas.microsoft.com/office/powerpoint/2010/main" val="278347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-37560"/>
            <a:ext cx="12070080" cy="46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" y="4083911"/>
            <a:ext cx="11612880" cy="3224163"/>
          </a:xfrm>
          <a:prstGeom prst="rect">
            <a:avLst/>
          </a:prstGeom>
        </p:spPr>
        <p:txBody>
          <a:bodyPr wrap="square" lIns="120592" tIns="60299" rIns="120592" bIns="60299">
            <a:spAutoFit/>
          </a:bodyPr>
          <a:lstStyle/>
          <a:p>
            <a:pPr algn="just" defTabSz="1205257"/>
            <a:endParaRPr lang="en-US" sz="288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1205257"/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pasti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menyusun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menyelesaikan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persoalan-persoalan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terserak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defTabSz="1205257"/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Merangkaikan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kembali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potensi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tercerai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 defTabSz="1205257"/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bingkai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persatuan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bermodal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rasa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percaya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 defTabSz="1205257"/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semangat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kekeluargaan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ikhlas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do’a</a:t>
            </a:r>
            <a:r>
              <a:rPr lang="en-US" sz="28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     </a:t>
            </a:r>
            <a:r>
              <a:rPr lang="en-US" sz="16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n-US" sz="16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bambang</a:t>
            </a:r>
            <a:r>
              <a:rPr lang="en-US" sz="168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8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kurniawan</a:t>
            </a:r>
            <a:endParaRPr lang="en-US" sz="288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1205257"/>
            <a:endParaRPr lang="en-US" sz="288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24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rojects\Gemaskop 2014\KELIMUTU\IMG_8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1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" y="-1094011"/>
            <a:ext cx="12190781" cy="81938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8091" y="5243414"/>
            <a:ext cx="4088043" cy="1230111"/>
          </a:xfrm>
          <a:prstGeom prst="rect">
            <a:avLst/>
          </a:prstGeom>
          <a:noFill/>
        </p:spPr>
        <p:txBody>
          <a:bodyPr wrap="none" lIns="120936" tIns="60467" rIns="120936" bIns="60467" rtlCol="0">
            <a:spAutoFit/>
          </a:bodyPr>
          <a:lstStyle/>
          <a:p>
            <a:pPr defTabSz="1209265"/>
            <a:r>
              <a:rPr lang="en-US" sz="2400" b="1" dirty="0" err="1">
                <a:solidFill>
                  <a:prstClr val="white"/>
                </a:solidFill>
              </a:rPr>
              <a:t>Terima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Kasih</a:t>
            </a:r>
            <a:endParaRPr lang="en-US" sz="2400" b="1" dirty="0">
              <a:solidFill>
                <a:prstClr val="white"/>
              </a:solidFill>
            </a:endParaRPr>
          </a:p>
          <a:p>
            <a:pPr defTabSz="1209265"/>
            <a:r>
              <a:rPr lang="en-US" sz="2400" b="1" dirty="0" err="1">
                <a:solidFill>
                  <a:prstClr val="white"/>
                </a:solidFill>
              </a:rPr>
              <a:t>bk@Gng.Kelimutu</a:t>
            </a:r>
            <a:r>
              <a:rPr lang="en-US" sz="2400" b="1" dirty="0">
                <a:solidFill>
                  <a:prstClr val="white"/>
                </a:solidFill>
              </a:rPr>
              <a:t> - ENDE NTT</a:t>
            </a:r>
          </a:p>
          <a:p>
            <a:pPr defTabSz="1209265"/>
            <a:r>
              <a:rPr lang="en-US" sz="2400" b="1" dirty="0">
                <a:solidFill>
                  <a:prstClr val="white"/>
                </a:solidFill>
              </a:rPr>
              <a:t>Photo by Bambang </a:t>
            </a:r>
            <a:r>
              <a:rPr lang="en-US" sz="2400" b="1" dirty="0" err="1">
                <a:solidFill>
                  <a:prstClr val="white"/>
                </a:solidFill>
              </a:rPr>
              <a:t>kurniawan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beng2510</a:t>
            </a:r>
          </a:p>
        </p:txBody>
      </p:sp>
    </p:spTree>
    <p:extLst>
      <p:ext uri="{BB962C8B-B14F-4D97-AF65-F5344CB8AC3E}">
        <p14:creationId xmlns:p14="http://schemas.microsoft.com/office/powerpoint/2010/main" val="300651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-464273"/>
            <a:ext cx="11780196" cy="7322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99877"/>
            <a:ext cx="5303519" cy="2302407"/>
          </a:xfrm>
          <a:prstGeom prst="rect">
            <a:avLst/>
          </a:prstGeom>
          <a:noFill/>
        </p:spPr>
        <p:txBody>
          <a:bodyPr wrap="square" lIns="85556" tIns="42790" rIns="85556" bIns="42790" rtlCol="0">
            <a:spAutoFit/>
          </a:bodyPr>
          <a:lstStyle/>
          <a:p>
            <a:pPr algn="ctr" defTabSz="855527"/>
            <a:r>
              <a:rPr lang="id-ID" sz="3000" b="1" dirty="0">
                <a:solidFill>
                  <a:prstClr val="black"/>
                </a:solidFill>
              </a:rPr>
              <a:t>Bambang Kurniawan</a:t>
            </a:r>
          </a:p>
          <a:p>
            <a:pPr algn="ctr" defTabSz="855527"/>
            <a:r>
              <a:rPr lang="en-US" sz="2280" b="1" dirty="0">
                <a:solidFill>
                  <a:prstClr val="black"/>
                </a:solidFill>
              </a:rPr>
              <a:t>0815 868 90917,</a:t>
            </a:r>
          </a:p>
          <a:p>
            <a:pPr algn="ctr" defTabSz="855527"/>
            <a:r>
              <a:rPr lang="en-US" sz="2280" b="1" dirty="0" err="1">
                <a:solidFill>
                  <a:prstClr val="black"/>
                </a:solidFill>
              </a:rPr>
              <a:t>Widyaiswara</a:t>
            </a:r>
            <a:r>
              <a:rPr lang="en-US" sz="2280" b="1" dirty="0">
                <a:solidFill>
                  <a:prstClr val="black"/>
                </a:solidFill>
              </a:rPr>
              <a:t> RI,</a:t>
            </a:r>
          </a:p>
          <a:p>
            <a:pPr algn="ctr" defTabSz="855527"/>
            <a:r>
              <a:rPr lang="en-US" sz="2280" b="1" dirty="0" err="1">
                <a:solidFill>
                  <a:prstClr val="black"/>
                </a:solidFill>
              </a:rPr>
              <a:t>Ketua</a:t>
            </a:r>
            <a:r>
              <a:rPr lang="en-US" sz="2280" b="1" dirty="0">
                <a:solidFill>
                  <a:prstClr val="black"/>
                </a:solidFill>
              </a:rPr>
              <a:t> STISIP </a:t>
            </a:r>
            <a:r>
              <a:rPr lang="en-US" sz="2280" b="1" dirty="0" err="1">
                <a:solidFill>
                  <a:prstClr val="black"/>
                </a:solidFill>
              </a:rPr>
              <a:t>Yuppentek</a:t>
            </a:r>
            <a:r>
              <a:rPr lang="en-US" sz="2280" b="1" dirty="0">
                <a:solidFill>
                  <a:prstClr val="black"/>
                </a:solidFill>
              </a:rPr>
              <a:t>,  </a:t>
            </a:r>
          </a:p>
          <a:p>
            <a:pPr algn="ctr" defTabSz="855527"/>
            <a:r>
              <a:rPr lang="en-US" sz="2280" b="1" dirty="0">
                <a:solidFill>
                  <a:srgbClr val="FFFF00"/>
                </a:solidFill>
                <a:hlinkClick r:id="rId3"/>
              </a:rPr>
              <a:t>bengsq.0701@gmail.com</a:t>
            </a:r>
            <a:r>
              <a:rPr lang="en-US" sz="2280" b="1" dirty="0">
                <a:solidFill>
                  <a:srgbClr val="FFFF00"/>
                </a:solidFill>
              </a:rPr>
              <a:t>,</a:t>
            </a:r>
          </a:p>
          <a:p>
            <a:pPr algn="ctr" defTabSz="855527"/>
            <a:r>
              <a:rPr lang="en-US" sz="2280" b="1" dirty="0">
                <a:solidFill>
                  <a:srgbClr val="FFFF00"/>
                </a:solidFill>
                <a:hlinkClick r:id="rId4"/>
              </a:rPr>
              <a:t>www.bambangkurniawan.com</a:t>
            </a:r>
            <a:r>
              <a:rPr lang="en-US" sz="228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0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813" y="2314334"/>
            <a:ext cx="5958840" cy="1325563"/>
          </a:xfrm>
        </p:spPr>
        <p:txBody>
          <a:bodyPr/>
          <a:lstStyle/>
          <a:p>
            <a:r>
              <a:rPr lang="en-US" dirty="0"/>
              <a:t>Indonesia Raya </a:t>
            </a:r>
            <a:br>
              <a:rPr lang="en-US" dirty="0"/>
            </a:br>
            <a:r>
              <a:rPr lang="en-US" sz="3200" dirty="0"/>
              <a:t>(stanza 3)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069" y="281255"/>
            <a:ext cx="344283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Indonesia,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tanah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yang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suci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Tanah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kita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yang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sakti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Di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sanalah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aku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berdiri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M’njaga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ibu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sejati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.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Indonesia,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tanah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berseri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Tanah yang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aku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sayangi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Marilah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kita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berjanji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Indonesia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abadi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.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Slamatlah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rakyatnya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Slamatlah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putranya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Pulaunya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lautnya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semuanya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Majulah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Negrinya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Majulah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pandunya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Untuk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Indonesia Raya.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Refrein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Indonesia Raya,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Merdeka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merdeka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Tanahku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negriku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yang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kucinta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!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Indonesia Raya,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Merdeka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 </a:t>
            </a: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merdeka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,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r>
              <a:rPr lang="en-US" sz="1600" b="1" i="0" dirty="0" err="1">
                <a:solidFill>
                  <a:srgbClr val="484848"/>
                </a:solidFill>
                <a:effectLst/>
                <a:latin typeface="Roboto"/>
              </a:rPr>
              <a:t>Hiduplah</a:t>
            </a:r>
            <a: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  <a:t> Indonesia Raya.</a:t>
            </a:r>
            <a:br>
              <a:rPr lang="en-US" sz="1600" b="1" i="0" dirty="0">
                <a:solidFill>
                  <a:srgbClr val="484848"/>
                </a:solidFill>
                <a:effectLst/>
                <a:latin typeface="Roboto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532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22" y="1604951"/>
            <a:ext cx="4654584" cy="1325563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APA ITU P4GN?</a:t>
            </a:r>
          </a:p>
        </p:txBody>
      </p:sp>
      <p:sp>
        <p:nvSpPr>
          <p:cNvPr id="4" name="Rectangle 3"/>
          <p:cNvSpPr/>
          <p:nvPr/>
        </p:nvSpPr>
        <p:spPr>
          <a:xfrm>
            <a:off x="7347626" y="0"/>
            <a:ext cx="49870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PENCEGAHAN, PEMBERANTASAN, PENYALAHGUNAAN, DAN PEREDARAN GELAP NARKOBA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2" y="2930514"/>
            <a:ext cx="11590406" cy="39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71800"/>
            <a:ext cx="9272662" cy="11430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Apa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itu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Mahasiswa</a:t>
            </a:r>
            <a:r>
              <a:rPr lang="en-US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32637" y="4343477"/>
            <a:ext cx="8946059" cy="1562548"/>
          </a:xfrm>
        </p:spPr>
        <p:txBody>
          <a:bodyPr>
            <a:normAutofit/>
          </a:bodyPr>
          <a:lstStyle/>
          <a:p>
            <a:pPr marL="81782" indent="0">
              <a:buNone/>
            </a:pPr>
            <a:r>
              <a:rPr lang="en-US" sz="4320" dirty="0" err="1">
                <a:latin typeface="Arial"/>
              </a:rPr>
              <a:t>Mahasiswa</a:t>
            </a:r>
            <a:r>
              <a:rPr lang="en-US" sz="4320" dirty="0">
                <a:latin typeface="Arial"/>
              </a:rPr>
              <a:t> </a:t>
            </a:r>
            <a:r>
              <a:rPr lang="en-US" sz="4320" dirty="0" err="1">
                <a:latin typeface="Arial"/>
              </a:rPr>
              <a:t>adalah</a:t>
            </a:r>
            <a:r>
              <a:rPr lang="en-US" sz="4320" dirty="0">
                <a:latin typeface="Arial"/>
              </a:rPr>
              <a:t> </a:t>
            </a:r>
            <a:r>
              <a:rPr lang="en-US" sz="4320" dirty="0" err="1">
                <a:latin typeface="Arial"/>
              </a:rPr>
              <a:t>peserta</a:t>
            </a:r>
            <a:r>
              <a:rPr lang="en-US" sz="4320" dirty="0">
                <a:latin typeface="Arial"/>
              </a:rPr>
              <a:t> </a:t>
            </a:r>
            <a:r>
              <a:rPr lang="en-US" sz="4320" dirty="0" err="1">
                <a:latin typeface="Arial"/>
              </a:rPr>
              <a:t>didik</a:t>
            </a:r>
            <a:r>
              <a:rPr lang="en-US" sz="4320" dirty="0">
                <a:latin typeface="Arial"/>
              </a:rPr>
              <a:t> </a:t>
            </a:r>
            <a:r>
              <a:rPr lang="en-US" sz="4320" dirty="0" err="1">
                <a:latin typeface="Arial"/>
              </a:rPr>
              <a:t>pada</a:t>
            </a:r>
            <a:r>
              <a:rPr lang="en-US" sz="4320" dirty="0">
                <a:latin typeface="Arial"/>
              </a:rPr>
              <a:t> </a:t>
            </a:r>
            <a:r>
              <a:rPr lang="en-US" sz="4320" dirty="0" err="1">
                <a:latin typeface="Arial"/>
              </a:rPr>
              <a:t>jenjang</a:t>
            </a:r>
            <a:r>
              <a:rPr lang="en-US" sz="4320" dirty="0">
                <a:latin typeface="Arial"/>
              </a:rPr>
              <a:t> </a:t>
            </a:r>
            <a:r>
              <a:rPr lang="en-US" sz="4320" dirty="0" err="1">
                <a:latin typeface="Arial"/>
              </a:rPr>
              <a:t>Pendidikan</a:t>
            </a:r>
            <a:r>
              <a:rPr lang="en-US" sz="4320" dirty="0">
                <a:latin typeface="Arial"/>
              </a:rPr>
              <a:t> </a:t>
            </a:r>
            <a:r>
              <a:rPr lang="en-US" sz="4320" dirty="0" err="1">
                <a:latin typeface="Arial"/>
              </a:rPr>
              <a:t>Tinggi</a:t>
            </a:r>
            <a:r>
              <a:rPr lang="en-US" sz="4320" dirty="0">
                <a:latin typeface="Arial"/>
              </a:rPr>
              <a:t>.</a:t>
            </a:r>
            <a:endParaRPr lang="en-US" sz="4320" dirty="0"/>
          </a:p>
        </p:txBody>
      </p:sp>
    </p:spTree>
    <p:extLst>
      <p:ext uri="{BB962C8B-B14F-4D97-AF65-F5344CB8AC3E}">
        <p14:creationId xmlns:p14="http://schemas.microsoft.com/office/powerpoint/2010/main" val="37748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12" y="1508760"/>
            <a:ext cx="10410444" cy="1325563"/>
          </a:xfrm>
        </p:spPr>
        <p:txBody>
          <a:bodyPr/>
          <a:lstStyle/>
          <a:p>
            <a:r>
              <a:rPr lang="en-US" b="1" dirty="0" err="1"/>
              <a:t>Amanat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3611881"/>
            <a:ext cx="8503920" cy="1809038"/>
          </a:xfrm>
          <a:prstGeom prst="rect">
            <a:avLst/>
          </a:prstGeom>
        </p:spPr>
        <p:txBody>
          <a:bodyPr wrap="square" lIns="109042" tIns="54523" rIns="109042" bIns="54523">
            <a:spAutoFit/>
          </a:bodyPr>
          <a:lstStyle/>
          <a:p>
            <a:pPr defTabSz="1090484"/>
            <a:r>
              <a:rPr lang="en-US" sz="2160" dirty="0" err="1">
                <a:solidFill>
                  <a:prstClr val="black"/>
                </a:solidFill>
                <a:latin typeface="Arial"/>
              </a:rPr>
              <a:t>Pendidikan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tinggi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wadah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untuk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defTabSz="1090484"/>
            <a:r>
              <a:rPr lang="en-US" sz="2160" dirty="0" err="1">
                <a:solidFill>
                  <a:prstClr val="black"/>
                </a:solidFill>
                <a:latin typeface="Arial"/>
              </a:rPr>
              <a:t>meningkatkan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/>
              </a:rPr>
              <a:t>keimanan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3360" dirty="0" err="1">
                <a:solidFill>
                  <a:srgbClr val="00B050"/>
                </a:solidFill>
                <a:latin typeface="Arial"/>
              </a:rPr>
              <a:t>ketakwaan</a:t>
            </a:r>
            <a:r>
              <a:rPr lang="en-US" sz="336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3360" dirty="0" err="1">
                <a:solidFill>
                  <a:srgbClr val="00B050"/>
                </a:solidFill>
                <a:latin typeface="Arial"/>
              </a:rPr>
              <a:t>kepada</a:t>
            </a:r>
            <a:r>
              <a:rPr lang="en-US" sz="336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3360" dirty="0" err="1">
                <a:solidFill>
                  <a:srgbClr val="00B050"/>
                </a:solidFill>
                <a:latin typeface="Arial"/>
              </a:rPr>
              <a:t>Tuhan</a:t>
            </a:r>
            <a:r>
              <a:rPr lang="en-US" sz="3360" dirty="0">
                <a:solidFill>
                  <a:srgbClr val="00B050"/>
                </a:solidFill>
                <a:latin typeface="Arial"/>
              </a:rPr>
              <a:t> Yang </a:t>
            </a:r>
            <a:r>
              <a:rPr lang="en-US" sz="3360" dirty="0" err="1">
                <a:solidFill>
                  <a:srgbClr val="00B050"/>
                </a:solidFill>
                <a:latin typeface="Arial"/>
              </a:rPr>
              <a:t>Maha</a:t>
            </a:r>
            <a:r>
              <a:rPr lang="en-US" sz="336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3360" dirty="0" err="1">
                <a:solidFill>
                  <a:srgbClr val="00B050"/>
                </a:solidFill>
                <a:latin typeface="Arial"/>
              </a:rPr>
              <a:t>Esa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dan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60" dirty="0" err="1">
                <a:solidFill>
                  <a:srgbClr val="7030A0"/>
                </a:solidFill>
                <a:latin typeface="Arial"/>
              </a:rPr>
              <a:t>akhlak</a:t>
            </a:r>
            <a:r>
              <a:rPr lang="en-US" sz="336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3360" dirty="0" err="1">
                <a:solidFill>
                  <a:srgbClr val="7030A0"/>
                </a:solidFill>
                <a:latin typeface="Arial"/>
              </a:rPr>
              <a:t>mulia</a:t>
            </a:r>
            <a:r>
              <a:rPr lang="en-US" sz="336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untuk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kemajuan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peradaban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serta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kesejahteraan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umat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160" dirty="0" err="1">
                <a:solidFill>
                  <a:prstClr val="black"/>
                </a:solidFill>
                <a:latin typeface="Arial"/>
              </a:rPr>
              <a:t>manusia</a:t>
            </a:r>
            <a:r>
              <a:rPr lang="en-US" sz="2160" dirty="0">
                <a:solidFill>
                  <a:prstClr val="black"/>
                </a:solidFill>
                <a:latin typeface="Arial"/>
              </a:rPr>
              <a:t>.</a:t>
            </a:r>
            <a:endParaRPr lang="en-US" sz="216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77" y="2423160"/>
            <a:ext cx="5058076" cy="594360"/>
          </a:xfrm>
          <a:prstGeom prst="rect">
            <a:avLst/>
          </a:prstGeom>
        </p:spPr>
        <p:txBody>
          <a:bodyPr vert="horz" lIns="90289" tIns="45144" rIns="90289" bIns="45144" rtlCol="0" anchor="ctr">
            <a:normAutofit/>
          </a:bodyPr>
          <a:lstStyle>
            <a:lvl1pPr algn="l" defTabSz="7571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prstClr val="black"/>
                </a:solidFill>
              </a:rPr>
              <a:t>UU N0. 12 </a:t>
            </a:r>
            <a:r>
              <a:rPr lang="en-US" sz="1800" b="1" dirty="0" err="1">
                <a:solidFill>
                  <a:prstClr val="black"/>
                </a:solidFill>
              </a:rPr>
              <a:t>th</a:t>
            </a:r>
            <a:r>
              <a:rPr lang="en-US" sz="1800" b="1" dirty="0">
                <a:solidFill>
                  <a:prstClr val="black"/>
                </a:solidFill>
              </a:rPr>
              <a:t> 2012 </a:t>
            </a:r>
            <a:r>
              <a:rPr lang="en-US" sz="1800" b="1" dirty="0" err="1">
                <a:solidFill>
                  <a:prstClr val="black"/>
                </a:solidFill>
              </a:rPr>
              <a:t>ttg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Pendidikan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Tinggi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7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60" y="1417320"/>
            <a:ext cx="927266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Sejarah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Pergerakan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Mahasiswa</a:t>
            </a:r>
            <a:r>
              <a:rPr lang="en-US" b="1" dirty="0">
                <a:solidFill>
                  <a:srgbClr val="002060"/>
                </a:solidFill>
              </a:rPr>
              <a:t> di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458" y="2863232"/>
            <a:ext cx="8946059" cy="3508978"/>
          </a:xfrm>
        </p:spPr>
        <p:txBody>
          <a:bodyPr/>
          <a:lstStyle/>
          <a:p>
            <a:pPr marL="627020" indent="-545245">
              <a:buClr>
                <a:schemeClr val="tx1"/>
              </a:buClr>
              <a:buAutoNum type="arabicPeriod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/>
              </a:rPr>
              <a:t>Sebelum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/>
              </a:rPr>
              <a:t>Kemerdekaan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marL="627020" indent="-545245">
              <a:buClr>
                <a:schemeClr val="tx1"/>
              </a:buClr>
              <a:buAutoNum type="arabicPeriod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/>
              </a:rPr>
              <a:t>Setelah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/>
              </a:rPr>
              <a:t>Kemerdekaan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/>
              </a:rPr>
              <a:t> (Baby Boomer)</a:t>
            </a:r>
          </a:p>
          <a:p>
            <a:pPr marL="627020" indent="-545245">
              <a:buClr>
                <a:schemeClr val="tx1"/>
              </a:buClr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/>
              </a:rPr>
              <a:t>Era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/>
              </a:rPr>
              <a:t>Reformasi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/>
              </a:rPr>
              <a:t> /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/>
              </a:rPr>
              <a:t>Generasi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/>
              </a:rPr>
              <a:t> X</a:t>
            </a:r>
          </a:p>
          <a:p>
            <a:pPr marL="627020" indent="-545245">
              <a:buClr>
                <a:schemeClr val="tx1"/>
              </a:buClr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/>
              </a:rPr>
              <a:t>Era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/>
              </a:rPr>
              <a:t>Millenial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2" descr="Hasil gambar untuk gerakan mahasiswa dari masa ke masa"/>
          <p:cNvSpPr>
            <a:spLocks noChangeAspect="1" noChangeArrowheads="1"/>
          </p:cNvSpPr>
          <p:nvPr/>
        </p:nvSpPr>
        <p:spPr bwMode="auto">
          <a:xfrm>
            <a:off x="247655" y="-173353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632" tIns="54817" rIns="109632" bIns="54817" numCol="1" anchor="t" anchorCtr="0" compatLnSpc="1">
            <a:prstTxWarp prst="textNoShape">
              <a:avLst/>
            </a:prstTxWarp>
          </a:bodyPr>
          <a:lstStyle/>
          <a:p>
            <a:pPr defTabSz="1090484"/>
            <a:endParaRPr lang="en-US" sz="216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2351713"/>
            <a:ext cx="3200400" cy="1977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30" y="214304"/>
            <a:ext cx="3120390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E:\Abi's Photos\anaklangit\REL KA Anaklangit\101_4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71" y="4363393"/>
            <a:ext cx="3391069" cy="2083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50" y="4394456"/>
            <a:ext cx="3454130" cy="201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5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40" y="228599"/>
            <a:ext cx="8046720" cy="412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2174" y="4200875"/>
            <a:ext cx="11265408" cy="2473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9042" tIns="54523" rIns="109042" bIns="54523" anchor="ctr">
            <a:spAutoFit/>
          </a:bodyPr>
          <a:lstStyle/>
          <a:p>
            <a:pPr marL="408922" indent="-408922" algn="ctr" defTabSz="1090484" fontAlgn="base">
              <a:spcBef>
                <a:spcPct val="0"/>
              </a:spcBef>
              <a:spcAft>
                <a:spcPct val="0"/>
              </a:spcAft>
            </a:pP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Sejarah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merupakan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cerita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lalu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yang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dapat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diambil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hikmahnya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,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saat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ini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adalah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kenyataan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dan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masa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depan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adalah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tantangan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bagi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kita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semua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untuk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en-GB" sz="3840" kern="0" dirty="0" err="1">
                <a:solidFill>
                  <a:srgbClr val="44546A">
                    <a:lumMod val="50000"/>
                  </a:srgbClr>
                </a:solidFill>
              </a:rPr>
              <a:t>mewujudkannya</a:t>
            </a:r>
            <a:r>
              <a:rPr lang="en-GB" sz="3840" kern="0" dirty="0">
                <a:solidFill>
                  <a:srgbClr val="44546A">
                    <a:lumMod val="50000"/>
                  </a:srgb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26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767</Words>
  <Application>Microsoft Office PowerPoint</Application>
  <PresentationFormat>Widescreen</PresentationFormat>
  <Paragraphs>140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Adobe Garamond Pro Bold</vt:lpstr>
      <vt:lpstr>Arial</vt:lpstr>
      <vt:lpstr>Calibri</vt:lpstr>
      <vt:lpstr>Calibri Light</vt:lpstr>
      <vt:lpstr>Century Gothic</vt:lpstr>
      <vt:lpstr>Courier New</vt:lpstr>
      <vt:lpstr>Roboto</vt:lpstr>
      <vt:lpstr>Rockwell</vt:lpstr>
      <vt:lpstr>Rockwell Condensed</vt:lpstr>
      <vt:lpstr>Times New Roman</vt:lpstr>
      <vt:lpstr>Wingdings</vt:lpstr>
      <vt:lpstr>1_Office Theme</vt:lpstr>
      <vt:lpstr>Wood Type</vt:lpstr>
      <vt:lpstr>Vapor Trail</vt:lpstr>
      <vt:lpstr>Office Theme</vt:lpstr>
      <vt:lpstr>2_Office Theme</vt:lpstr>
      <vt:lpstr>welkom</vt:lpstr>
      <vt:lpstr>Kontribusi Mahasiswa  dalam P4GN</vt:lpstr>
      <vt:lpstr>PowerPoint Presentation</vt:lpstr>
      <vt:lpstr>Indonesia Raya  (stanza 3)</vt:lpstr>
      <vt:lpstr>APA ITU P4GN?</vt:lpstr>
      <vt:lpstr>Apa itu Mahasiswa ?</vt:lpstr>
      <vt:lpstr>Amanat Sistem Pendidikan Nasional</vt:lpstr>
      <vt:lpstr>Sejarah Pergerakan  Mahasiswa di Indonesia</vt:lpstr>
      <vt:lpstr>PowerPoint Presentation</vt:lpstr>
      <vt:lpstr>Moch Hatta</vt:lpstr>
      <vt:lpstr>“Mahasiswa itu harus ‘nakal’, harus terus berupaya mencari menemukan kebenaran dan kejujuran, oleh karena itu ia harus memiliki lompatan sejarah dalam hidupnya, …”</vt:lpstr>
      <vt:lpstr>“ pelaksanaannya melalui Tri Dharma PT dan wajib dilindungi serta difasilitasi oleh Pimpinan Perguruan Tinggi…”</vt:lpstr>
      <vt:lpstr>PowerPoint Presentation</vt:lpstr>
      <vt:lpstr>PowerPoint Presentation</vt:lpstr>
      <vt:lpstr>PowerPoint Presentation</vt:lpstr>
      <vt:lpstr>Set puzzles….</vt:lpstr>
      <vt:lpstr>Welcome failure</vt:lpstr>
      <vt:lpstr>Positioning</vt:lpstr>
      <vt:lpstr>NARKOBA di Indonesia…..1</vt:lpstr>
      <vt:lpstr>NARKOBA di Indonesia….2</vt:lpstr>
      <vt:lpstr>SEBARAN TERSANGKA BERDASARKAN PENDIDIKAN (BNN Maret 2012)</vt:lpstr>
      <vt:lpstr>Apa yang jadi  tanggung jawab Mahasiswa ?</vt:lpstr>
      <vt:lpstr>Tanggung Jawab Mahasiswa</vt:lpstr>
      <vt:lpstr>Model kontribusi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Kontribusi Mahasiswa  dalam P4GN</dc:title>
  <dc:creator>user</dc:creator>
  <cp:lastModifiedBy>aqeela felichia</cp:lastModifiedBy>
  <cp:revision>21</cp:revision>
  <dcterms:created xsi:type="dcterms:W3CDTF">2017-12-14T22:36:00Z</dcterms:created>
  <dcterms:modified xsi:type="dcterms:W3CDTF">2020-11-13T02:21:34Z</dcterms:modified>
</cp:coreProperties>
</file>